
<file path=[Content_Types].xml><?xml version="1.0" encoding="utf-8"?>
<Types xmlns="http://schemas.openxmlformats.org/package/2006/content-types">
  <Default Extension="fntdata" ContentType="application/x-fontdata"/>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7.jp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8"/>
  </p:notesMasterIdLst>
  <p:handoutMasterIdLst>
    <p:handoutMasterId r:id="rId19"/>
  </p:handoutMasterIdLst>
  <p:sldIdLst>
    <p:sldId id="818" r:id="rId2"/>
    <p:sldId id="1388" r:id="rId3"/>
    <p:sldId id="1400" r:id="rId4"/>
    <p:sldId id="1399" r:id="rId5"/>
    <p:sldId id="1397" r:id="rId6"/>
    <p:sldId id="1398" r:id="rId7"/>
    <p:sldId id="1375" r:id="rId8"/>
    <p:sldId id="1393" r:id="rId9"/>
    <p:sldId id="1396" r:id="rId10"/>
    <p:sldId id="1395" r:id="rId11"/>
    <p:sldId id="1384" r:id="rId12"/>
    <p:sldId id="1385" r:id="rId13"/>
    <p:sldId id="1394" r:id="rId14"/>
    <p:sldId id="1391" r:id="rId15"/>
    <p:sldId id="1392" r:id="rId16"/>
    <p:sldId id="1244" r:id="rId17"/>
  </p:sldIdLst>
  <p:sldSz cx="9144000" cy="6858000" type="screen4x3"/>
  <p:notesSz cx="6797675" cy="9926638"/>
  <p:embeddedFontLst>
    <p:embeddedFont>
      <p:font typeface="ＭＳ Ｐゴシック" panose="020B0600070205080204" pitchFamily="34" charset="-128"/>
      <p:regular r:id="rId20"/>
    </p:embeddedFont>
    <p:embeddedFont>
      <p:font typeface="Cambria Math" panose="02040503050406030204" pitchFamily="18" charset="0"/>
      <p:regular r:id="rId21"/>
    </p:embeddedFont>
    <p:embeddedFont>
      <p:font typeface="华文楷体" panose="02010600040101010101" pitchFamily="2" charset="-122"/>
      <p:regular r:id="rId22"/>
    </p:embeddedFont>
    <p:embeddedFont>
      <p:font typeface="微软雅黑" panose="020B0503020204020204" pitchFamily="34" charset="-122"/>
      <p:regular r:id="rId23"/>
      <p:bold r:id="rId24"/>
    </p:embeddedFont>
    <p:embeddedFont>
      <p:font typeface="黑体" panose="02010609060101010101" pitchFamily="49" charset="-122"/>
      <p:regular r:id="rId25"/>
    </p:embeddedFont>
  </p:embeddedFontLst>
  <p:defaultTextStyle>
    <a:defPPr>
      <a:defRPr lang="en-US"/>
    </a:defPPr>
    <a:lvl1pPr algn="l" rtl="0" fontAlgn="base">
      <a:spcBef>
        <a:spcPct val="0"/>
      </a:spcBef>
      <a:spcAft>
        <a:spcPct val="0"/>
      </a:spcAft>
      <a:defRPr kern="1200">
        <a:solidFill>
          <a:schemeClr val="tx1"/>
        </a:solidFill>
        <a:latin typeface="Times New Roman" pitchFamily="36" charset="0"/>
        <a:ea typeface="+mn-ea"/>
        <a:cs typeface="+mn-cs"/>
      </a:defRPr>
    </a:lvl1pPr>
    <a:lvl2pPr marL="457200" algn="l" rtl="0" fontAlgn="base">
      <a:spcBef>
        <a:spcPct val="0"/>
      </a:spcBef>
      <a:spcAft>
        <a:spcPct val="0"/>
      </a:spcAft>
      <a:defRPr kern="1200">
        <a:solidFill>
          <a:schemeClr val="tx1"/>
        </a:solidFill>
        <a:latin typeface="Times New Roman" pitchFamily="36" charset="0"/>
        <a:ea typeface="+mn-ea"/>
        <a:cs typeface="+mn-cs"/>
      </a:defRPr>
    </a:lvl2pPr>
    <a:lvl3pPr marL="914400" algn="l" rtl="0" fontAlgn="base">
      <a:spcBef>
        <a:spcPct val="0"/>
      </a:spcBef>
      <a:spcAft>
        <a:spcPct val="0"/>
      </a:spcAft>
      <a:defRPr kern="1200">
        <a:solidFill>
          <a:schemeClr val="tx1"/>
        </a:solidFill>
        <a:latin typeface="Times New Roman" pitchFamily="36" charset="0"/>
        <a:ea typeface="+mn-ea"/>
        <a:cs typeface="+mn-cs"/>
      </a:defRPr>
    </a:lvl3pPr>
    <a:lvl4pPr marL="1371600" algn="l" rtl="0" fontAlgn="base">
      <a:spcBef>
        <a:spcPct val="0"/>
      </a:spcBef>
      <a:spcAft>
        <a:spcPct val="0"/>
      </a:spcAft>
      <a:defRPr kern="1200">
        <a:solidFill>
          <a:schemeClr val="tx1"/>
        </a:solidFill>
        <a:latin typeface="Times New Roman" pitchFamily="36" charset="0"/>
        <a:ea typeface="+mn-ea"/>
        <a:cs typeface="+mn-cs"/>
      </a:defRPr>
    </a:lvl4pPr>
    <a:lvl5pPr marL="1828800" algn="l" rtl="0" fontAlgn="base">
      <a:spcBef>
        <a:spcPct val="0"/>
      </a:spcBef>
      <a:spcAft>
        <a:spcPct val="0"/>
      </a:spcAft>
      <a:defRPr kern="1200">
        <a:solidFill>
          <a:schemeClr val="tx1"/>
        </a:solidFill>
        <a:latin typeface="Times New Roman" pitchFamily="36" charset="0"/>
        <a:ea typeface="+mn-ea"/>
        <a:cs typeface="+mn-cs"/>
      </a:defRPr>
    </a:lvl5pPr>
    <a:lvl6pPr marL="2286000" algn="l" defTabSz="457200" rtl="0" eaLnBrk="1" latinLnBrk="0" hangingPunct="1">
      <a:defRPr kern="1200">
        <a:solidFill>
          <a:schemeClr val="tx1"/>
        </a:solidFill>
        <a:latin typeface="Times New Roman" pitchFamily="36" charset="0"/>
        <a:ea typeface="+mn-ea"/>
        <a:cs typeface="+mn-cs"/>
      </a:defRPr>
    </a:lvl6pPr>
    <a:lvl7pPr marL="2743200" algn="l" defTabSz="457200" rtl="0" eaLnBrk="1" latinLnBrk="0" hangingPunct="1">
      <a:defRPr kern="1200">
        <a:solidFill>
          <a:schemeClr val="tx1"/>
        </a:solidFill>
        <a:latin typeface="Times New Roman" pitchFamily="36" charset="0"/>
        <a:ea typeface="+mn-ea"/>
        <a:cs typeface="+mn-cs"/>
      </a:defRPr>
    </a:lvl7pPr>
    <a:lvl8pPr marL="3200400" algn="l" defTabSz="457200" rtl="0" eaLnBrk="1" latinLnBrk="0" hangingPunct="1">
      <a:defRPr kern="1200">
        <a:solidFill>
          <a:schemeClr val="tx1"/>
        </a:solidFill>
        <a:latin typeface="Times New Roman" pitchFamily="36" charset="0"/>
        <a:ea typeface="+mn-ea"/>
        <a:cs typeface="+mn-cs"/>
      </a:defRPr>
    </a:lvl8pPr>
    <a:lvl9pPr marL="3657600" algn="l" defTabSz="457200" rtl="0" eaLnBrk="1" latinLnBrk="0" hangingPunct="1">
      <a:defRPr kern="1200">
        <a:solidFill>
          <a:schemeClr val="tx1"/>
        </a:solidFill>
        <a:latin typeface="Times New Roman" pitchFamily="36"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CC6600"/>
    <a:srgbClr val="FF5050"/>
    <a:srgbClr val="FFAFB1"/>
    <a:srgbClr val="FFBDBF"/>
    <a:srgbClr val="99FF99"/>
    <a:srgbClr val="57D3FF"/>
    <a:srgbClr val="008080"/>
    <a:srgbClr val="FF7C80"/>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78" autoAdjust="0"/>
    <p:restoredTop sz="86033" autoAdjust="0"/>
  </p:normalViewPr>
  <p:slideViewPr>
    <p:cSldViewPr>
      <p:cViewPr varScale="1">
        <p:scale>
          <a:sx n="77" d="100"/>
          <a:sy n="77" d="100"/>
        </p:scale>
        <p:origin x="159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3" d="100"/>
          <a:sy n="73" d="100"/>
        </p:scale>
        <p:origin x="-2124" y="-10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36" charset="0"/>
                <a:cs typeface="宋体" pitchFamily="36" charset="-122"/>
              </a:defRPr>
            </a:lvl1pPr>
          </a:lstStyle>
          <a:p>
            <a:endParaRPr lang="zh-CN" altLang="en-US"/>
          </a:p>
        </p:txBody>
      </p:sp>
      <p:sp>
        <p:nvSpPr>
          <p:cNvPr id="9219" name="Rectangle 3"/>
          <p:cNvSpPr>
            <a:spLocks noGrp="1" noChangeArrowheads="1"/>
          </p:cNvSpPr>
          <p:nvPr>
            <p:ph type="dt" sz="quarter" idx="1"/>
          </p:nvPr>
        </p:nvSpPr>
        <p:spPr bwMode="auto">
          <a:xfrm>
            <a:off x="3849688"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36" charset="0"/>
                <a:cs typeface="宋体" pitchFamily="36" charset="-122"/>
              </a:defRPr>
            </a:lvl1pPr>
          </a:lstStyle>
          <a:p>
            <a:endParaRPr lang="en-US" altLang="zh-CN"/>
          </a:p>
        </p:txBody>
      </p:sp>
      <p:sp>
        <p:nvSpPr>
          <p:cNvPr id="9220"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36" charset="0"/>
                <a:cs typeface="宋体" pitchFamily="36" charset="-122"/>
              </a:defRPr>
            </a:lvl1pPr>
          </a:lstStyle>
          <a:p>
            <a:endParaRPr lang="en-US" altLang="zh-CN"/>
          </a:p>
        </p:txBody>
      </p:sp>
      <p:sp>
        <p:nvSpPr>
          <p:cNvPr id="9221" name="Rectangle 5"/>
          <p:cNvSpPr>
            <a:spLocks noGrp="1" noChangeArrowheads="1"/>
          </p:cNvSpPr>
          <p:nvPr>
            <p:ph type="sldNum" sz="quarter" idx="3"/>
          </p:nvPr>
        </p:nvSpPr>
        <p:spPr bwMode="auto">
          <a:xfrm>
            <a:off x="3849688"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36" charset="0"/>
                <a:cs typeface="宋体" pitchFamily="36" charset="-122"/>
              </a:defRPr>
            </a:lvl1pPr>
          </a:lstStyle>
          <a:p>
            <a:fld id="{3115AC1A-4486-4343-94E4-1BB55AFF30A9}" type="slidenum">
              <a:rPr lang="zh-CN" altLang="en-US"/>
              <a:pPr/>
              <a:t>‹#›</a:t>
            </a:fld>
            <a:endParaRPr lang="en-US" altLang="zh-CN"/>
          </a:p>
        </p:txBody>
      </p:sp>
    </p:spTree>
    <p:extLst>
      <p:ext uri="{BB962C8B-B14F-4D97-AF65-F5344CB8AC3E}">
        <p14:creationId xmlns:p14="http://schemas.microsoft.com/office/powerpoint/2010/main" val="18995667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36" charset="0"/>
                <a:cs typeface="宋体" pitchFamily="36" charset="-122"/>
              </a:defRPr>
            </a:lvl1pPr>
          </a:lstStyle>
          <a:p>
            <a:endParaRPr lang="zh-CN" altLang="en-US"/>
          </a:p>
        </p:txBody>
      </p:sp>
      <p:sp>
        <p:nvSpPr>
          <p:cNvPr id="5123" name="Rectangle 3"/>
          <p:cNvSpPr>
            <a:spLocks noGrp="1" noChangeArrowheads="1"/>
          </p:cNvSpPr>
          <p:nvPr>
            <p:ph type="dt" idx="1"/>
          </p:nvPr>
        </p:nvSpPr>
        <p:spPr bwMode="auto">
          <a:xfrm>
            <a:off x="3849688"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36" charset="0"/>
                <a:cs typeface="宋体" pitchFamily="36" charset="-122"/>
              </a:defRPr>
            </a:lvl1pPr>
          </a:lstStyle>
          <a:p>
            <a:endParaRPr lang="en-US" altLang="zh-CN"/>
          </a:p>
        </p:txBody>
      </p:sp>
      <p:sp>
        <p:nvSpPr>
          <p:cNvPr id="5124" name="Rectangle 4"/>
          <p:cNvSpPr>
            <a:spLocks noGrp="1" noRot="1" noChangeAspect="1" noChangeArrowheads="1" noTextEdit="1"/>
          </p:cNvSpPr>
          <p:nvPr>
            <p:ph type="sldImg" idx="2"/>
          </p:nvPr>
        </p:nvSpPr>
        <p:spPr bwMode="auto">
          <a:xfrm>
            <a:off x="915988" y="744538"/>
            <a:ext cx="4965700" cy="3722687"/>
          </a:xfrm>
          <a:prstGeom prst="rect">
            <a:avLst/>
          </a:prstGeom>
          <a:noFill/>
          <a:ln w="9525">
            <a:solidFill>
              <a:srgbClr val="000000"/>
            </a:solidFill>
            <a:miter lim="800000"/>
            <a:headEnd/>
            <a:tailEnd/>
          </a:ln>
          <a:effectLst/>
        </p:spPr>
      </p:sp>
      <p:sp>
        <p:nvSpPr>
          <p:cNvPr id="5125" name="Rectangle 5"/>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126" name="Rectangle 6"/>
          <p:cNvSpPr>
            <a:spLocks noGrp="1" noChangeArrowheads="1"/>
          </p:cNvSpPr>
          <p:nvPr>
            <p:ph type="ftr" sz="quarter" idx="4"/>
          </p:nvPr>
        </p:nvSpPr>
        <p:spPr bwMode="auto">
          <a:xfrm>
            <a:off x="0"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36" charset="0"/>
                <a:cs typeface="宋体" pitchFamily="36" charset="-122"/>
              </a:defRPr>
            </a:lvl1pPr>
          </a:lstStyle>
          <a:p>
            <a:endParaRPr lang="en-US" altLang="zh-CN"/>
          </a:p>
        </p:txBody>
      </p:sp>
      <p:sp>
        <p:nvSpPr>
          <p:cNvPr id="5127" name="Rectangle 7"/>
          <p:cNvSpPr>
            <a:spLocks noGrp="1" noChangeArrowheads="1"/>
          </p:cNvSpPr>
          <p:nvPr>
            <p:ph type="sldNum" sz="quarter" idx="5"/>
          </p:nvPr>
        </p:nvSpPr>
        <p:spPr bwMode="auto">
          <a:xfrm>
            <a:off x="3849688"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36" charset="0"/>
                <a:cs typeface="宋体" pitchFamily="36" charset="-122"/>
              </a:defRPr>
            </a:lvl1pPr>
          </a:lstStyle>
          <a:p>
            <a:fld id="{A6D46AA3-FA0D-4CEF-9121-03BCDA6694F2}" type="slidenum">
              <a:rPr lang="zh-CN" altLang="en-US"/>
              <a:pPr/>
              <a:t>‹#›</a:t>
            </a:fld>
            <a:endParaRPr lang="en-US" altLang="zh-CN"/>
          </a:p>
        </p:txBody>
      </p:sp>
    </p:spTree>
    <p:extLst>
      <p:ext uri="{BB962C8B-B14F-4D97-AF65-F5344CB8AC3E}">
        <p14:creationId xmlns:p14="http://schemas.microsoft.com/office/powerpoint/2010/main" val="7083000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6" charset="0"/>
        <a:ea typeface="+mn-ea"/>
        <a:cs typeface="+mn-cs"/>
      </a:defRPr>
    </a:lvl1pPr>
    <a:lvl2pPr marL="457200" algn="l" rtl="0" fontAlgn="base">
      <a:spcBef>
        <a:spcPct val="30000"/>
      </a:spcBef>
      <a:spcAft>
        <a:spcPct val="0"/>
      </a:spcAft>
      <a:defRPr sz="1200" kern="1200">
        <a:solidFill>
          <a:schemeClr val="tx1"/>
        </a:solidFill>
        <a:latin typeface="Arial" pitchFamily="36" charset="0"/>
        <a:ea typeface="ＭＳ Ｐゴシック" pitchFamily="36" charset="-128"/>
        <a:cs typeface="+mn-cs"/>
      </a:defRPr>
    </a:lvl2pPr>
    <a:lvl3pPr marL="914400" algn="l" rtl="0" fontAlgn="base">
      <a:spcBef>
        <a:spcPct val="30000"/>
      </a:spcBef>
      <a:spcAft>
        <a:spcPct val="0"/>
      </a:spcAft>
      <a:defRPr sz="1200" kern="1200">
        <a:solidFill>
          <a:schemeClr val="tx1"/>
        </a:solidFill>
        <a:latin typeface="Arial" pitchFamily="36" charset="0"/>
        <a:ea typeface="ＭＳ Ｐゴシック" pitchFamily="36" charset="-128"/>
        <a:cs typeface="+mn-cs"/>
      </a:defRPr>
    </a:lvl3pPr>
    <a:lvl4pPr marL="1371600" algn="l" rtl="0" fontAlgn="base">
      <a:spcBef>
        <a:spcPct val="30000"/>
      </a:spcBef>
      <a:spcAft>
        <a:spcPct val="0"/>
      </a:spcAft>
      <a:defRPr sz="1200" kern="1200">
        <a:solidFill>
          <a:schemeClr val="tx1"/>
        </a:solidFill>
        <a:latin typeface="Arial" pitchFamily="36" charset="0"/>
        <a:ea typeface="ＭＳ Ｐゴシック" pitchFamily="36" charset="-128"/>
        <a:cs typeface="+mn-cs"/>
      </a:defRPr>
    </a:lvl4pPr>
    <a:lvl5pPr marL="1828800" algn="l" rtl="0" fontAlgn="base">
      <a:spcBef>
        <a:spcPct val="30000"/>
      </a:spcBef>
      <a:spcAft>
        <a:spcPct val="0"/>
      </a:spcAft>
      <a:defRPr sz="1200" kern="1200">
        <a:solidFill>
          <a:schemeClr val="tx1"/>
        </a:solidFill>
        <a:latin typeface="Arial" pitchFamily="36" charset="0"/>
        <a:ea typeface="ＭＳ Ｐゴシック" pitchFamily="36"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endParaRPr lang="zh-CN" altLang="en-US" b="0" dirty="0"/>
          </a:p>
        </p:txBody>
      </p:sp>
      <p:sp>
        <p:nvSpPr>
          <p:cNvPr id="4" name="灯片编号占位符 3"/>
          <p:cNvSpPr>
            <a:spLocks noGrp="1"/>
          </p:cNvSpPr>
          <p:nvPr>
            <p:ph type="sldNum" sz="quarter" idx="10"/>
          </p:nvPr>
        </p:nvSpPr>
        <p:spPr/>
        <p:txBody>
          <a:bodyPr/>
          <a:lstStyle/>
          <a:p>
            <a:fld id="{A6D46AA3-FA0D-4CEF-9121-03BCDA6694F2}" type="slidenum">
              <a:rPr lang="zh-CN" altLang="en-US" smtClean="0"/>
              <a:pPr/>
              <a:t>1</a:t>
            </a:fld>
            <a:endParaRPr lang="en-US" altLang="zh-CN"/>
          </a:p>
        </p:txBody>
      </p:sp>
    </p:spTree>
    <p:extLst>
      <p:ext uri="{BB962C8B-B14F-4D97-AF65-F5344CB8AC3E}">
        <p14:creationId xmlns:p14="http://schemas.microsoft.com/office/powerpoint/2010/main" val="2187422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zh-CN" altLang="en-US" b="1" dirty="0"/>
          </a:p>
        </p:txBody>
      </p:sp>
      <p:sp>
        <p:nvSpPr>
          <p:cNvPr id="4" name="灯片编号占位符 3"/>
          <p:cNvSpPr>
            <a:spLocks noGrp="1"/>
          </p:cNvSpPr>
          <p:nvPr>
            <p:ph type="sldNum" sz="quarter" idx="10"/>
          </p:nvPr>
        </p:nvSpPr>
        <p:spPr/>
        <p:txBody>
          <a:bodyPr/>
          <a:lstStyle/>
          <a:p>
            <a:fld id="{A6D46AA3-FA0D-4CEF-9121-03BCDA6694F2}" type="slidenum">
              <a:rPr lang="zh-CN" altLang="en-US" smtClean="0"/>
              <a:pPr/>
              <a:t>10</a:t>
            </a:fld>
            <a:endParaRPr lang="en-US" altLang="zh-CN"/>
          </a:p>
        </p:txBody>
      </p:sp>
    </p:spTree>
    <p:extLst>
      <p:ext uri="{BB962C8B-B14F-4D97-AF65-F5344CB8AC3E}">
        <p14:creationId xmlns:p14="http://schemas.microsoft.com/office/powerpoint/2010/main" val="81521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zh-CN" altLang="en-US" b="1" dirty="0"/>
          </a:p>
        </p:txBody>
      </p:sp>
      <p:sp>
        <p:nvSpPr>
          <p:cNvPr id="4" name="灯片编号占位符 3"/>
          <p:cNvSpPr>
            <a:spLocks noGrp="1"/>
          </p:cNvSpPr>
          <p:nvPr>
            <p:ph type="sldNum" sz="quarter" idx="10"/>
          </p:nvPr>
        </p:nvSpPr>
        <p:spPr/>
        <p:txBody>
          <a:bodyPr/>
          <a:lstStyle/>
          <a:p>
            <a:fld id="{A6D46AA3-FA0D-4CEF-9121-03BCDA6694F2}" type="slidenum">
              <a:rPr lang="zh-CN" altLang="en-US" smtClean="0"/>
              <a:pPr/>
              <a:t>11</a:t>
            </a:fld>
            <a:endParaRPr lang="en-US" altLang="zh-CN"/>
          </a:p>
        </p:txBody>
      </p:sp>
    </p:spTree>
    <p:extLst>
      <p:ext uri="{BB962C8B-B14F-4D97-AF65-F5344CB8AC3E}">
        <p14:creationId xmlns:p14="http://schemas.microsoft.com/office/powerpoint/2010/main" val="3741547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zh-CN" altLang="en-US" b="1" dirty="0"/>
          </a:p>
        </p:txBody>
      </p:sp>
      <p:sp>
        <p:nvSpPr>
          <p:cNvPr id="4" name="灯片编号占位符 3"/>
          <p:cNvSpPr>
            <a:spLocks noGrp="1"/>
          </p:cNvSpPr>
          <p:nvPr>
            <p:ph type="sldNum" sz="quarter" idx="10"/>
          </p:nvPr>
        </p:nvSpPr>
        <p:spPr/>
        <p:txBody>
          <a:bodyPr/>
          <a:lstStyle/>
          <a:p>
            <a:fld id="{A6D46AA3-FA0D-4CEF-9121-03BCDA6694F2}" type="slidenum">
              <a:rPr lang="zh-CN" altLang="en-US" smtClean="0"/>
              <a:pPr/>
              <a:t>12</a:t>
            </a:fld>
            <a:endParaRPr lang="en-US" altLang="zh-CN"/>
          </a:p>
        </p:txBody>
      </p:sp>
    </p:spTree>
    <p:extLst>
      <p:ext uri="{BB962C8B-B14F-4D97-AF65-F5344CB8AC3E}">
        <p14:creationId xmlns:p14="http://schemas.microsoft.com/office/powerpoint/2010/main" val="2102177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363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r>
              <a:rPr lang="zh-CN" altLang="en-US" dirty="0"/>
              <a:t>。。。</a:t>
            </a:r>
          </a:p>
        </p:txBody>
      </p:sp>
      <p:sp>
        <p:nvSpPr>
          <p:cNvPr id="4" name="灯片编号占位符 3"/>
          <p:cNvSpPr>
            <a:spLocks noGrp="1"/>
          </p:cNvSpPr>
          <p:nvPr>
            <p:ph type="sldNum" sz="quarter" idx="10"/>
          </p:nvPr>
        </p:nvSpPr>
        <p:spPr/>
        <p:txBody>
          <a:bodyPr/>
          <a:lstStyle/>
          <a:p>
            <a:fld id="{A6D46AA3-FA0D-4CEF-9121-03BCDA6694F2}" type="slidenum">
              <a:rPr lang="zh-CN" altLang="en-US" smtClean="0"/>
              <a:pPr/>
              <a:t>16</a:t>
            </a:fld>
            <a:endParaRPr lang="en-US" altLang="zh-CN"/>
          </a:p>
        </p:txBody>
      </p:sp>
    </p:spTree>
    <p:extLst>
      <p:ext uri="{BB962C8B-B14F-4D97-AF65-F5344CB8AC3E}">
        <p14:creationId xmlns:p14="http://schemas.microsoft.com/office/powerpoint/2010/main" val="1091775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0" name="Shape 19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145097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0" name="Shape 19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72355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0" name="Shape 19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205187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0" name="Shape 19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4194081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0" name="Shape 19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79397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zh-CN" altLang="en-US" b="1" dirty="0"/>
          </a:p>
        </p:txBody>
      </p:sp>
      <p:sp>
        <p:nvSpPr>
          <p:cNvPr id="4" name="灯片编号占位符 3"/>
          <p:cNvSpPr>
            <a:spLocks noGrp="1"/>
          </p:cNvSpPr>
          <p:nvPr>
            <p:ph type="sldNum" sz="quarter" idx="10"/>
          </p:nvPr>
        </p:nvSpPr>
        <p:spPr/>
        <p:txBody>
          <a:bodyPr/>
          <a:lstStyle/>
          <a:p>
            <a:fld id="{A6D46AA3-FA0D-4CEF-9121-03BCDA6694F2}" type="slidenum">
              <a:rPr lang="zh-CN" altLang="en-US" smtClean="0"/>
              <a:pPr/>
              <a:t>7</a:t>
            </a:fld>
            <a:endParaRPr lang="en-US" altLang="zh-CN"/>
          </a:p>
        </p:txBody>
      </p:sp>
    </p:spTree>
    <p:extLst>
      <p:ext uri="{BB962C8B-B14F-4D97-AF65-F5344CB8AC3E}">
        <p14:creationId xmlns:p14="http://schemas.microsoft.com/office/powerpoint/2010/main" val="712856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zh-CN" altLang="en-US" b="1" dirty="0"/>
          </a:p>
        </p:txBody>
      </p:sp>
      <p:sp>
        <p:nvSpPr>
          <p:cNvPr id="4" name="灯片编号占位符 3"/>
          <p:cNvSpPr>
            <a:spLocks noGrp="1"/>
          </p:cNvSpPr>
          <p:nvPr>
            <p:ph type="sldNum" sz="quarter" idx="10"/>
          </p:nvPr>
        </p:nvSpPr>
        <p:spPr/>
        <p:txBody>
          <a:bodyPr/>
          <a:lstStyle/>
          <a:p>
            <a:fld id="{A6D46AA3-FA0D-4CEF-9121-03BCDA6694F2}" type="slidenum">
              <a:rPr lang="zh-CN" altLang="en-US" smtClean="0"/>
              <a:pPr/>
              <a:t>8</a:t>
            </a:fld>
            <a:endParaRPr lang="en-US" altLang="zh-CN"/>
          </a:p>
        </p:txBody>
      </p:sp>
    </p:spTree>
    <p:extLst>
      <p:ext uri="{BB962C8B-B14F-4D97-AF65-F5344CB8AC3E}">
        <p14:creationId xmlns:p14="http://schemas.microsoft.com/office/powerpoint/2010/main" val="114704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20AEEAF1-9128-4804-A180-A851FBD1EA18}"/>
              </a:ext>
            </a:extLst>
          </p:cNvPr>
          <p:cNvSpPr>
            <a:spLocks noGrp="1"/>
          </p:cNvSpPr>
          <p:nvPr>
            <p:ph type="body" idx="1"/>
          </p:nvPr>
        </p:nvSpPr>
        <p:spPr/>
        <p:txBody>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075" name="Rectangle 3"/>
          <p:cNvSpPr>
            <a:spLocks noGrp="1" noChangeArrowheads="1"/>
          </p:cNvSpPr>
          <p:nvPr>
            <p:ph type="ctrTitle"/>
          </p:nvPr>
        </p:nvSpPr>
        <p:spPr>
          <a:xfrm>
            <a:off x="685800" y="1844824"/>
            <a:ext cx="7772400" cy="1470025"/>
          </a:xfrm>
        </p:spPr>
        <p:txBody>
          <a:bodyPr/>
          <a:lstStyle>
            <a:lvl1pPr>
              <a:defRPr/>
            </a:lvl1pPr>
          </a:lstStyle>
          <a:p>
            <a:r>
              <a:rPr lang="zh-CN" altLang="en-US"/>
              <a:t>单击此处编辑母版标题样式</a:t>
            </a:r>
          </a:p>
        </p:txBody>
      </p:sp>
      <p:sp>
        <p:nvSpPr>
          <p:cNvPr id="3076" name="Rectangle 4"/>
          <p:cNvSpPr>
            <a:spLocks noGrp="1" noChangeArrowheads="1"/>
          </p:cNvSpPr>
          <p:nvPr>
            <p:ph type="subTitle" idx="1"/>
          </p:nvPr>
        </p:nvSpPr>
        <p:spPr>
          <a:xfrm>
            <a:off x="1371600" y="3600599"/>
            <a:ext cx="6400800" cy="1752600"/>
          </a:xfrm>
        </p:spPr>
        <p:txBody>
          <a:bodyPr/>
          <a:lstStyle>
            <a:lvl1pPr marL="0" indent="0" algn="ctr">
              <a:buFontTx/>
              <a:buNone/>
              <a:defRPr>
                <a:solidFill>
                  <a:schemeClr val="bg1"/>
                </a:solidFill>
              </a:defRPr>
            </a:lvl1pPr>
          </a:lstStyle>
          <a:p>
            <a:r>
              <a:rPr lang="zh-CN" altLang="en-US" dirty="0"/>
              <a:t>单击此处编辑母版副标题样式</a:t>
            </a:r>
          </a:p>
        </p:txBody>
      </p:sp>
      <p:sp>
        <p:nvSpPr>
          <p:cNvPr id="3077" name="Rectangle 5"/>
          <p:cNvSpPr>
            <a:spLocks noGrp="1" noChangeArrowheads="1"/>
          </p:cNvSpPr>
          <p:nvPr>
            <p:ph type="dt" sz="half" idx="2"/>
          </p:nvPr>
        </p:nvSpPr>
        <p:spPr>
          <a:xfrm>
            <a:off x="457200" y="6245225"/>
            <a:ext cx="2133600" cy="476250"/>
          </a:xfrm>
        </p:spPr>
        <p:txBody>
          <a:bodyPr/>
          <a:lstStyle>
            <a:lvl1pPr>
              <a:defRPr sz="1400">
                <a:solidFill>
                  <a:schemeClr val="bg1"/>
                </a:solidFill>
              </a:defRPr>
            </a:lvl1pPr>
          </a:lstStyle>
          <a:p>
            <a:fld id="{F5571382-9BDC-462F-B5E4-FBDA46381EEE}" type="datetime1">
              <a:rPr lang="zh-CN" altLang="en-US"/>
              <a:pPr/>
              <a:t>2018/11/24</a:t>
            </a:fld>
            <a:endParaRPr lang="en-US" altLang="zh-CN"/>
          </a:p>
        </p:txBody>
      </p:sp>
      <p:sp>
        <p:nvSpPr>
          <p:cNvPr id="3078" name="Rectangle 6"/>
          <p:cNvSpPr>
            <a:spLocks noGrp="1" noChangeArrowheads="1"/>
          </p:cNvSpPr>
          <p:nvPr>
            <p:ph type="ftr" sz="quarter" idx="3"/>
          </p:nvPr>
        </p:nvSpPr>
        <p:spPr>
          <a:xfrm>
            <a:off x="3124200" y="6245225"/>
            <a:ext cx="2895600" cy="476250"/>
          </a:xfrm>
        </p:spPr>
        <p:txBody>
          <a:bodyPr/>
          <a:lstStyle>
            <a:lvl1pPr>
              <a:defRPr sz="1400">
                <a:solidFill>
                  <a:schemeClr val="bg1"/>
                </a:solidFill>
              </a:defRPr>
            </a:lvl1pPr>
          </a:lstStyle>
          <a:p>
            <a:endParaRPr lang="en-US" altLang="zh-CN"/>
          </a:p>
        </p:txBody>
      </p:sp>
      <p:sp>
        <p:nvSpPr>
          <p:cNvPr id="3079" name="Rectangle 7"/>
          <p:cNvSpPr>
            <a:spLocks noGrp="1" noChangeArrowheads="1"/>
          </p:cNvSpPr>
          <p:nvPr>
            <p:ph type="sldNum" sz="quarter" idx="4"/>
          </p:nvPr>
        </p:nvSpPr>
        <p:spPr>
          <a:xfrm>
            <a:off x="6553200" y="6245225"/>
            <a:ext cx="2133600" cy="476250"/>
          </a:xfrm>
        </p:spPr>
        <p:txBody>
          <a:bodyPr/>
          <a:lstStyle>
            <a:lvl1pPr>
              <a:defRPr sz="2400">
                <a:solidFill>
                  <a:schemeClr val="bg1"/>
                </a:solidFill>
              </a:defRPr>
            </a:lvl1pPr>
          </a:lstStyle>
          <a:p>
            <a:fld id="{92BF16BF-D09B-4631-89FB-A242545824F1}" type="slidenum">
              <a:rPr lang="zh-CN" altLang="en-US"/>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smtClean="0"/>
            </a:lvl1pPr>
          </a:lstStyle>
          <a:p>
            <a:fld id="{B3C53872-D9C5-4D76-BE0F-8FF01CA0932E}" type="datetime1">
              <a:rPr lang="zh-CN" altLang="en-US"/>
              <a:pPr/>
              <a:t>2018/11/24</a:t>
            </a:fld>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smtClean="0"/>
            </a:lvl1pPr>
          </a:lstStyle>
          <a:p>
            <a:fld id="{75D4E06E-F2D7-4D03-AE81-D0053CD9BCE6}" type="slidenum">
              <a:rPr lang="zh-CN" altLang="en-US"/>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8925" y="0"/>
            <a:ext cx="2058988" cy="6324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0"/>
            <a:ext cx="6029325" cy="6324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smtClean="0"/>
            </a:lvl1pPr>
          </a:lstStyle>
          <a:p>
            <a:fld id="{9B1429E3-AF56-45BC-9FE7-01506EA00F8F}" type="datetime1">
              <a:rPr lang="zh-CN" altLang="en-US"/>
              <a:pPr/>
              <a:t>2018/11/24</a:t>
            </a:fld>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smtClean="0"/>
            </a:lvl1pPr>
          </a:lstStyle>
          <a:p>
            <a:fld id="{306CC80F-B550-4494-8A2D-0A76DBD7E170}" type="slidenum">
              <a:rPr lang="zh-CN" altLang="en-US"/>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8313" y="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477000"/>
            <a:ext cx="2133600" cy="244475"/>
          </a:xfrm>
        </p:spPr>
        <p:txBody>
          <a:bodyPr/>
          <a:lstStyle>
            <a:lvl1pPr>
              <a:defRPr smtClean="0"/>
            </a:lvl1pPr>
          </a:lstStyle>
          <a:p>
            <a:fld id="{8BA83E75-592F-4083-B6A0-7E5D05B98876}" type="datetime1">
              <a:rPr lang="zh-CN" altLang="en-US"/>
              <a:pPr/>
              <a:t>2018/11/24</a:t>
            </a:fld>
            <a:endParaRPr lang="en-US" altLang="zh-CN"/>
          </a:p>
        </p:txBody>
      </p:sp>
      <p:sp>
        <p:nvSpPr>
          <p:cNvPr id="6" name="Footer Placeholder 5"/>
          <p:cNvSpPr>
            <a:spLocks noGrp="1"/>
          </p:cNvSpPr>
          <p:nvPr>
            <p:ph type="ftr" sz="quarter" idx="11"/>
          </p:nvPr>
        </p:nvSpPr>
        <p:spPr>
          <a:xfrm>
            <a:off x="3124200" y="6477000"/>
            <a:ext cx="2895600" cy="244475"/>
          </a:xfrm>
        </p:spPr>
        <p:txBody>
          <a:bodyPr/>
          <a:lstStyle>
            <a:lvl1pPr>
              <a:defRPr/>
            </a:lvl1pPr>
          </a:lstStyle>
          <a:p>
            <a:endParaRPr lang="en-US" altLang="zh-CN"/>
          </a:p>
        </p:txBody>
      </p:sp>
      <p:sp>
        <p:nvSpPr>
          <p:cNvPr id="7" name="Slide Number Placeholder 6"/>
          <p:cNvSpPr>
            <a:spLocks noGrp="1"/>
          </p:cNvSpPr>
          <p:nvPr>
            <p:ph type="sldNum" sz="quarter" idx="12"/>
          </p:nvPr>
        </p:nvSpPr>
        <p:spPr>
          <a:xfrm>
            <a:off x="7010400" y="6477000"/>
            <a:ext cx="2133600" cy="381000"/>
          </a:xfrm>
        </p:spPr>
        <p:txBody>
          <a:bodyPr/>
          <a:lstStyle>
            <a:lvl1pPr>
              <a:defRPr smtClean="0"/>
            </a:lvl1pPr>
          </a:lstStyle>
          <a:p>
            <a:fld id="{2FE5D6AA-7FD1-4F66-A916-35C9D29F768C}" type="slidenum">
              <a:rPr lang="zh-CN" altLang="en-US"/>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68313" y="0"/>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724400"/>
          </a:xfrm>
        </p:spPr>
        <p:txBody>
          <a:bodyPr/>
          <a:lstStyle/>
          <a:p>
            <a:endParaRPr lang="en-US"/>
          </a:p>
        </p:txBody>
      </p:sp>
      <p:sp>
        <p:nvSpPr>
          <p:cNvPr id="4" name="Date Placeholder 3"/>
          <p:cNvSpPr>
            <a:spLocks noGrp="1"/>
          </p:cNvSpPr>
          <p:nvPr>
            <p:ph type="dt" sz="half" idx="10"/>
          </p:nvPr>
        </p:nvSpPr>
        <p:spPr>
          <a:xfrm>
            <a:off x="457200" y="6477000"/>
            <a:ext cx="2133600" cy="244475"/>
          </a:xfrm>
        </p:spPr>
        <p:txBody>
          <a:bodyPr/>
          <a:lstStyle>
            <a:lvl1pPr>
              <a:defRPr smtClean="0"/>
            </a:lvl1pPr>
          </a:lstStyle>
          <a:p>
            <a:fld id="{09ECE6C2-F528-4003-854E-51B18B3EA211}" type="datetime1">
              <a:rPr lang="zh-CN" altLang="en-US"/>
              <a:pPr/>
              <a:t>2018/11/24</a:t>
            </a:fld>
            <a:endParaRPr lang="en-US" altLang="zh-CN"/>
          </a:p>
        </p:txBody>
      </p:sp>
      <p:sp>
        <p:nvSpPr>
          <p:cNvPr id="5" name="Footer Placeholder 4"/>
          <p:cNvSpPr>
            <a:spLocks noGrp="1"/>
          </p:cNvSpPr>
          <p:nvPr>
            <p:ph type="ftr" sz="quarter" idx="11"/>
          </p:nvPr>
        </p:nvSpPr>
        <p:spPr>
          <a:xfrm>
            <a:off x="3124200" y="6477000"/>
            <a:ext cx="2895600" cy="244475"/>
          </a:xfrm>
        </p:spPr>
        <p:txBody>
          <a:bodyPr/>
          <a:lstStyle>
            <a:lvl1pPr>
              <a:defRPr/>
            </a:lvl1pPr>
          </a:lstStyle>
          <a:p>
            <a:endParaRPr lang="en-US" altLang="zh-CN"/>
          </a:p>
        </p:txBody>
      </p:sp>
      <p:sp>
        <p:nvSpPr>
          <p:cNvPr id="6" name="Slide Number Placeholder 5"/>
          <p:cNvSpPr>
            <a:spLocks noGrp="1"/>
          </p:cNvSpPr>
          <p:nvPr>
            <p:ph type="sldNum" sz="quarter" idx="12"/>
          </p:nvPr>
        </p:nvSpPr>
        <p:spPr>
          <a:xfrm>
            <a:off x="7010400" y="6477000"/>
            <a:ext cx="2133600" cy="381000"/>
          </a:xfrm>
        </p:spPr>
        <p:txBody>
          <a:bodyPr/>
          <a:lstStyle>
            <a:lvl1pPr>
              <a:defRPr smtClean="0"/>
            </a:lvl1pPr>
          </a:lstStyle>
          <a:p>
            <a:fld id="{E2A673C3-56E4-42DB-B91F-236DC518F6C3}" type="slidenum">
              <a:rPr lang="zh-CN" altLang="en-US"/>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68313" y="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28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038600"/>
            <a:ext cx="4038600" cy="228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457200" y="6477000"/>
            <a:ext cx="2133600" cy="244475"/>
          </a:xfrm>
        </p:spPr>
        <p:txBody>
          <a:bodyPr/>
          <a:lstStyle>
            <a:lvl1pPr>
              <a:defRPr smtClean="0"/>
            </a:lvl1pPr>
          </a:lstStyle>
          <a:p>
            <a:fld id="{779A8F96-1407-4E5D-9D49-3F5D2011E60C}" type="datetime1">
              <a:rPr lang="zh-CN" altLang="en-US"/>
              <a:pPr/>
              <a:t>2018/11/24</a:t>
            </a:fld>
            <a:endParaRPr lang="en-US" altLang="zh-CN"/>
          </a:p>
        </p:txBody>
      </p:sp>
      <p:sp>
        <p:nvSpPr>
          <p:cNvPr id="7" name="Footer Placeholder 6"/>
          <p:cNvSpPr>
            <a:spLocks noGrp="1"/>
          </p:cNvSpPr>
          <p:nvPr>
            <p:ph type="ftr" sz="quarter" idx="11"/>
          </p:nvPr>
        </p:nvSpPr>
        <p:spPr>
          <a:xfrm>
            <a:off x="3124200" y="6477000"/>
            <a:ext cx="2895600" cy="244475"/>
          </a:xfrm>
        </p:spPr>
        <p:txBody>
          <a:bodyPr/>
          <a:lstStyle>
            <a:lvl1pPr>
              <a:defRPr/>
            </a:lvl1pPr>
          </a:lstStyle>
          <a:p>
            <a:endParaRPr lang="en-US" altLang="zh-CN"/>
          </a:p>
        </p:txBody>
      </p:sp>
      <p:sp>
        <p:nvSpPr>
          <p:cNvPr id="8" name="Slide Number Placeholder 7"/>
          <p:cNvSpPr>
            <a:spLocks noGrp="1"/>
          </p:cNvSpPr>
          <p:nvPr>
            <p:ph type="sldNum" sz="quarter" idx="12"/>
          </p:nvPr>
        </p:nvSpPr>
        <p:spPr>
          <a:xfrm>
            <a:off x="7010400" y="6477000"/>
            <a:ext cx="2133600" cy="381000"/>
          </a:xfrm>
        </p:spPr>
        <p:txBody>
          <a:bodyPr/>
          <a:lstStyle>
            <a:lvl1pPr>
              <a:defRPr smtClean="0"/>
            </a:lvl1pPr>
          </a:lstStyle>
          <a:p>
            <a:fld id="{74451FAC-3BF3-4BF2-80DD-7D3004105AA5}" type="slidenum">
              <a:rPr lang="zh-CN" altLang="en-US"/>
              <a:pPr/>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68313" y="0"/>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648200" y="1600200"/>
            <a:ext cx="40386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477000"/>
            <a:ext cx="2133600" cy="244475"/>
          </a:xfrm>
        </p:spPr>
        <p:txBody>
          <a:bodyPr/>
          <a:lstStyle>
            <a:lvl1pPr>
              <a:defRPr smtClean="0"/>
            </a:lvl1pPr>
          </a:lstStyle>
          <a:p>
            <a:fld id="{665984D4-0EB4-4BB2-87DC-8922DFC66769}" type="datetime1">
              <a:rPr lang="zh-CN" altLang="en-US"/>
              <a:pPr/>
              <a:t>2018/11/24</a:t>
            </a:fld>
            <a:endParaRPr lang="en-US" altLang="zh-CN"/>
          </a:p>
        </p:txBody>
      </p:sp>
      <p:sp>
        <p:nvSpPr>
          <p:cNvPr id="6" name="Footer Placeholder 5"/>
          <p:cNvSpPr>
            <a:spLocks noGrp="1"/>
          </p:cNvSpPr>
          <p:nvPr>
            <p:ph type="ftr" sz="quarter" idx="11"/>
          </p:nvPr>
        </p:nvSpPr>
        <p:spPr>
          <a:xfrm>
            <a:off x="3124200" y="6477000"/>
            <a:ext cx="2895600" cy="244475"/>
          </a:xfrm>
        </p:spPr>
        <p:txBody>
          <a:bodyPr/>
          <a:lstStyle>
            <a:lvl1pPr>
              <a:defRPr/>
            </a:lvl1pPr>
          </a:lstStyle>
          <a:p>
            <a:endParaRPr lang="en-US" altLang="zh-CN"/>
          </a:p>
        </p:txBody>
      </p:sp>
      <p:sp>
        <p:nvSpPr>
          <p:cNvPr id="7" name="Slide Number Placeholder 6"/>
          <p:cNvSpPr>
            <a:spLocks noGrp="1"/>
          </p:cNvSpPr>
          <p:nvPr>
            <p:ph type="sldNum" sz="quarter" idx="12"/>
          </p:nvPr>
        </p:nvSpPr>
        <p:spPr>
          <a:xfrm>
            <a:off x="7010400" y="6477000"/>
            <a:ext cx="2133600" cy="381000"/>
          </a:xfrm>
        </p:spPr>
        <p:txBody>
          <a:bodyPr/>
          <a:lstStyle>
            <a:lvl1pPr>
              <a:defRPr smtClean="0"/>
            </a:lvl1pPr>
          </a:lstStyle>
          <a:p>
            <a:fld id="{0D73069D-298D-49B5-A2B6-2ABDDB8E5833}" type="slidenum">
              <a:rPr lang="zh-CN" altLang="en-US"/>
              <a:pPr/>
              <a:t>‹#›</a:t>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AndTx" preserve="1">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68313" y="0"/>
            <a:ext cx="8229600" cy="1143000"/>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28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57200" y="4038600"/>
            <a:ext cx="4038600" cy="228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half" idx="3"/>
          </p:nvPr>
        </p:nvSpPr>
        <p:spPr>
          <a:xfrm>
            <a:off x="4648200" y="1600200"/>
            <a:ext cx="40386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457200" y="6477000"/>
            <a:ext cx="2133600" cy="244475"/>
          </a:xfrm>
        </p:spPr>
        <p:txBody>
          <a:bodyPr/>
          <a:lstStyle>
            <a:lvl1pPr>
              <a:defRPr smtClean="0"/>
            </a:lvl1pPr>
          </a:lstStyle>
          <a:p>
            <a:fld id="{A998C3D3-C18B-47B3-92C4-A4A8F60ECFA4}" type="datetime1">
              <a:rPr lang="zh-CN" altLang="en-US"/>
              <a:pPr/>
              <a:t>2018/11/24</a:t>
            </a:fld>
            <a:endParaRPr lang="en-US" altLang="zh-CN"/>
          </a:p>
        </p:txBody>
      </p:sp>
      <p:sp>
        <p:nvSpPr>
          <p:cNvPr id="7" name="Footer Placeholder 6"/>
          <p:cNvSpPr>
            <a:spLocks noGrp="1"/>
          </p:cNvSpPr>
          <p:nvPr>
            <p:ph type="ftr" sz="quarter" idx="11"/>
          </p:nvPr>
        </p:nvSpPr>
        <p:spPr>
          <a:xfrm>
            <a:off x="3124200" y="6477000"/>
            <a:ext cx="2895600" cy="244475"/>
          </a:xfrm>
        </p:spPr>
        <p:txBody>
          <a:bodyPr/>
          <a:lstStyle>
            <a:lvl1pPr>
              <a:defRPr/>
            </a:lvl1pPr>
          </a:lstStyle>
          <a:p>
            <a:endParaRPr lang="en-US" altLang="zh-CN"/>
          </a:p>
        </p:txBody>
      </p:sp>
      <p:sp>
        <p:nvSpPr>
          <p:cNvPr id="8" name="Slide Number Placeholder 7"/>
          <p:cNvSpPr>
            <a:spLocks noGrp="1"/>
          </p:cNvSpPr>
          <p:nvPr>
            <p:ph type="sldNum" sz="quarter" idx="12"/>
          </p:nvPr>
        </p:nvSpPr>
        <p:spPr>
          <a:xfrm>
            <a:off x="7010400" y="6477000"/>
            <a:ext cx="2133600" cy="381000"/>
          </a:xfrm>
        </p:spPr>
        <p:txBody>
          <a:bodyPr/>
          <a:lstStyle>
            <a:lvl1pPr>
              <a:defRPr smtClean="0"/>
            </a:lvl1pPr>
          </a:lstStyle>
          <a:p>
            <a:fld id="{EA2C7231-F97B-4783-8301-CE79A4FC9FC4}" type="slidenum">
              <a:rPr lang="zh-CN" altLang="en-US"/>
              <a:pPr/>
              <a:t>‹#›</a:t>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468313" y="0"/>
            <a:ext cx="8229600" cy="1143000"/>
          </a:xfrm>
        </p:spPr>
        <p:txBody>
          <a:bodyPr/>
          <a:lstStyle/>
          <a:p>
            <a:r>
              <a:rPr lang="en-US"/>
              <a:t>Click to edit Master title style</a:t>
            </a:r>
          </a:p>
        </p:txBody>
      </p:sp>
      <p:sp>
        <p:nvSpPr>
          <p:cNvPr id="3" name="Chart Placeholder 2"/>
          <p:cNvSpPr>
            <a:spLocks noGrp="1"/>
          </p:cNvSpPr>
          <p:nvPr>
            <p:ph type="chart" idx="1"/>
          </p:nvPr>
        </p:nvSpPr>
        <p:spPr>
          <a:xfrm>
            <a:off x="457200" y="1600200"/>
            <a:ext cx="8229600" cy="4724400"/>
          </a:xfrm>
        </p:spPr>
        <p:txBody>
          <a:bodyPr/>
          <a:lstStyle/>
          <a:p>
            <a:endParaRPr lang="en-US"/>
          </a:p>
        </p:txBody>
      </p:sp>
      <p:sp>
        <p:nvSpPr>
          <p:cNvPr id="4" name="Date Placeholder 3"/>
          <p:cNvSpPr>
            <a:spLocks noGrp="1"/>
          </p:cNvSpPr>
          <p:nvPr>
            <p:ph type="dt" sz="half" idx="10"/>
          </p:nvPr>
        </p:nvSpPr>
        <p:spPr>
          <a:xfrm>
            <a:off x="457200" y="6477000"/>
            <a:ext cx="2133600" cy="244475"/>
          </a:xfrm>
        </p:spPr>
        <p:txBody>
          <a:bodyPr/>
          <a:lstStyle>
            <a:lvl1pPr>
              <a:defRPr smtClean="0"/>
            </a:lvl1pPr>
          </a:lstStyle>
          <a:p>
            <a:fld id="{1BCBE4B5-6A31-4DAA-8C10-F912F22066D4}" type="datetime1">
              <a:rPr lang="zh-CN" altLang="en-US"/>
              <a:pPr/>
              <a:t>2018/11/24</a:t>
            </a:fld>
            <a:endParaRPr lang="en-US" altLang="zh-CN"/>
          </a:p>
        </p:txBody>
      </p:sp>
      <p:sp>
        <p:nvSpPr>
          <p:cNvPr id="5" name="Footer Placeholder 4"/>
          <p:cNvSpPr>
            <a:spLocks noGrp="1"/>
          </p:cNvSpPr>
          <p:nvPr>
            <p:ph type="ftr" sz="quarter" idx="11"/>
          </p:nvPr>
        </p:nvSpPr>
        <p:spPr>
          <a:xfrm>
            <a:off x="3124200" y="6477000"/>
            <a:ext cx="2895600" cy="244475"/>
          </a:xfrm>
        </p:spPr>
        <p:txBody>
          <a:bodyPr/>
          <a:lstStyle>
            <a:lvl1pPr>
              <a:defRPr/>
            </a:lvl1pPr>
          </a:lstStyle>
          <a:p>
            <a:endParaRPr lang="en-US" altLang="zh-CN"/>
          </a:p>
        </p:txBody>
      </p:sp>
      <p:sp>
        <p:nvSpPr>
          <p:cNvPr id="6" name="Slide Number Placeholder 5"/>
          <p:cNvSpPr>
            <a:spLocks noGrp="1"/>
          </p:cNvSpPr>
          <p:nvPr>
            <p:ph type="sldNum" sz="quarter" idx="12"/>
          </p:nvPr>
        </p:nvSpPr>
        <p:spPr>
          <a:xfrm>
            <a:off x="7010400" y="6477000"/>
            <a:ext cx="2133600" cy="381000"/>
          </a:xfrm>
        </p:spPr>
        <p:txBody>
          <a:bodyPr/>
          <a:lstStyle>
            <a:lvl1pPr>
              <a:defRPr smtClean="0"/>
            </a:lvl1pPr>
          </a:lstStyle>
          <a:p>
            <a:fld id="{4E5DB02E-F2F5-4BC6-A0EE-8646B22F61DB}" type="slidenum">
              <a:rPr lang="zh-CN" altLang="en-US"/>
              <a:pPr/>
              <a:t>‹#›</a:t>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2" name="矩形 1"/>
          <p:cNvSpPr/>
          <p:nvPr userDrawn="1"/>
        </p:nvSpPr>
        <p:spPr>
          <a:xfrm>
            <a:off x="0" y="0"/>
            <a:ext cx="9144000" cy="792000"/>
          </a:xfrm>
          <a:prstGeom prst="rect">
            <a:avLst/>
          </a:prstGeom>
          <a:gradFill flip="none" rotWithShape="1">
            <a:gsLst>
              <a:gs pos="0">
                <a:srgbClr val="0066AE"/>
              </a:gs>
              <a:gs pos="100000">
                <a:srgbClr val="00418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35"/>
          <p:cNvSpPr>
            <a:spLocks noGrp="1" noChangeArrowheads="1"/>
          </p:cNvSpPr>
          <p:nvPr>
            <p:ph type="title" idx="4294967295"/>
          </p:nvPr>
        </p:nvSpPr>
        <p:spPr>
          <a:xfrm>
            <a:off x="694895" y="38100"/>
            <a:ext cx="7740828" cy="639763"/>
          </a:xfrm>
        </p:spPr>
        <p:txBody>
          <a:bodyPr/>
          <a:lstStyle>
            <a:lvl1pPr>
              <a:defRPr b="0">
                <a:solidFill>
                  <a:schemeClr val="bg1"/>
                </a:solidFill>
                <a:latin typeface="微软雅黑" pitchFamily="34" charset="-122"/>
                <a:ea typeface="微软雅黑" pitchFamily="34" charset="-122"/>
              </a:defRPr>
            </a:lvl1pPr>
          </a:lstStyle>
          <a:p>
            <a:endParaRPr lang="zh-CN" altLang="en-US" sz="3400" b="1" dirty="0">
              <a:solidFill>
                <a:srgbClr val="FFFF00"/>
              </a:solidFill>
              <a:latin typeface="楷体_GB2312" pitchFamily="49" charset="-122"/>
            </a:endParaRPr>
          </a:p>
        </p:txBody>
      </p:sp>
      <p:sp>
        <p:nvSpPr>
          <p:cNvPr id="14" name="文本占位符 2"/>
          <p:cNvSpPr>
            <a:spLocks noGrp="1"/>
          </p:cNvSpPr>
          <p:nvPr>
            <p:ph idx="10"/>
          </p:nvPr>
        </p:nvSpPr>
        <p:spPr>
          <a:xfrm>
            <a:off x="457200" y="1008994"/>
            <a:ext cx="8229600" cy="5281448"/>
          </a:xfrm>
          <a:prstGeom prst="rect">
            <a:avLst/>
          </a:prstGeom>
        </p:spPr>
        <p:txBody>
          <a:bodyPr vert="horz" lIns="91440" tIns="45720" rIns="91440" bIns="45720" rtlCol="0">
            <a:normAutofit/>
          </a:bodyPr>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Picture 2" descr="C:\Users\jack\Desktop\湖南省技术发明奖-答辩PPT准备\863-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435723" y="94009"/>
            <a:ext cx="565769" cy="567673"/>
          </a:xfrm>
          <a:prstGeom prst="ellipse">
            <a:avLst/>
          </a:prstGeom>
          <a:ln w="15875">
            <a:solidFill>
              <a:schemeClr val="bg1"/>
            </a:solidFill>
          </a:ln>
          <a:effectLst>
            <a:outerShdw blurRad="50800" dist="38100" dir="2700000" algn="tl" rotWithShape="0">
              <a:prstClr val="black">
                <a:alpha val="40000"/>
              </a:prstClr>
            </a:outerShdw>
          </a:effectLst>
          <a:extLst/>
        </p:spPr>
      </p:pic>
      <p:pic>
        <p:nvPicPr>
          <p:cNvPr id="12" name="Picture 2" descr="C:\Users\jack\Desktop\湖南省技术发明奖-答辩PPT准备\trustie_logo1.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39251" y="94009"/>
            <a:ext cx="555644" cy="4878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2921531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593367"/>
            <a:ext cx="8520600" cy="7636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536633"/>
            <a:ext cx="8520600" cy="45552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6217621"/>
            <a:ext cx="548700" cy="524800"/>
          </a:xfrm>
          <a:prstGeom prst="rect">
            <a:avLst/>
          </a:prstGeom>
        </p:spPr>
        <p:txBody>
          <a:bodyPr wrap="square" lIns="91425" tIns="91425" rIns="91425" bIns="91425" anchor="ctr" anchorCtr="0">
            <a:noAutofit/>
          </a:bodyPr>
          <a:lstStyle/>
          <a:p>
            <a:pPr>
              <a:spcBef>
                <a:spcPts val="0"/>
              </a:spcBef>
            </a:pPr>
            <a:fld id="{00000000-1234-1234-1234-123412341234}" type="slidenum">
              <a:rPr lang="en" smtClean="0"/>
              <a:pPr>
                <a:spcBef>
                  <a:spcPts val="0"/>
                </a:spcBef>
              </a:pPr>
              <a:t>‹#›</a:t>
            </a:fld>
            <a:endParaRPr lang="en"/>
          </a:p>
        </p:txBody>
      </p:sp>
    </p:spTree>
    <p:extLst>
      <p:ext uri="{BB962C8B-B14F-4D97-AF65-F5344CB8AC3E}">
        <p14:creationId xmlns:p14="http://schemas.microsoft.com/office/powerpoint/2010/main" val="33683802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8446393" cy="792000"/>
          </a:xfrm>
        </p:spPr>
        <p:txBody>
          <a:bodyPr/>
          <a:lstStyle>
            <a:lvl1pPr algn="l">
              <a:defRPr b="1">
                <a:latin typeface="微软雅黑" pitchFamily="34" charset="-122"/>
                <a:ea typeface="微软雅黑" pitchFamily="34" charset="-122"/>
              </a:defRPr>
            </a:lvl1pPr>
          </a:lstStyle>
          <a:p>
            <a:r>
              <a:rPr lang="en-US" dirty="0"/>
              <a:t>Click to edit Master title style</a:t>
            </a:r>
          </a:p>
        </p:txBody>
      </p:sp>
      <p:sp>
        <p:nvSpPr>
          <p:cNvPr id="3" name="Content Placeholder 2"/>
          <p:cNvSpPr>
            <a:spLocks noGrp="1"/>
          </p:cNvSpPr>
          <p:nvPr>
            <p:ph idx="1"/>
          </p:nvPr>
        </p:nvSpPr>
        <p:spPr>
          <a:xfrm>
            <a:off x="457200" y="1052736"/>
            <a:ext cx="8229600" cy="5271864"/>
          </a:xfrm>
        </p:spPr>
        <p:txBody>
          <a:bodyPr/>
          <a:lstStyle>
            <a:lvl1pPr marL="342900" indent="-342900">
              <a:buFont typeface="Wingdings" pitchFamily="2" charset="2"/>
              <a:buChar char="v"/>
              <a:defRPr>
                <a:latin typeface="Arial" pitchFamily="34" charset="0"/>
                <a:ea typeface="微软雅黑" pitchFamily="34" charset="-122"/>
                <a:cs typeface="Arial" pitchFamily="34" charset="0"/>
              </a:defRPr>
            </a:lvl1pPr>
            <a:lvl2pPr>
              <a:defRPr>
                <a:latin typeface="Arial" pitchFamily="34" charset="0"/>
                <a:ea typeface="微软雅黑" pitchFamily="34" charset="-122"/>
                <a:cs typeface="Arial" pitchFamily="34" charset="0"/>
              </a:defRPr>
            </a:lvl2pPr>
            <a:lvl3pPr>
              <a:defRPr>
                <a:latin typeface="Arial" pitchFamily="34" charset="0"/>
                <a:ea typeface="微软雅黑" pitchFamily="34" charset="-122"/>
                <a:cs typeface="Arial" pitchFamily="34" charset="0"/>
              </a:defRPr>
            </a:lvl3pPr>
            <a:lvl4pPr>
              <a:defRPr>
                <a:latin typeface="Arial" pitchFamily="34" charset="0"/>
                <a:ea typeface="微软雅黑" pitchFamily="34" charset="-122"/>
                <a:cs typeface="Arial" pitchFamily="34" charset="0"/>
              </a:defRPr>
            </a:lvl4pPr>
            <a:lvl5pPr>
              <a:defRPr>
                <a:latin typeface="Arial" pitchFamily="34" charset="0"/>
                <a:ea typeface="微软雅黑" pitchFamily="34" charset="-122"/>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smtClean="0"/>
            </a:lvl1pPr>
          </a:lstStyle>
          <a:p>
            <a:fld id="{CE12A06C-FE0E-4489-AD85-680BCB187984}" type="datetime1">
              <a:rPr lang="zh-CN" altLang="en-US"/>
              <a:pPr/>
              <a:t>2018/11/24</a:t>
            </a:fld>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smtClean="0"/>
            </a:lvl1pPr>
          </a:lstStyle>
          <a:p>
            <a:fld id="{F294C1FE-75BB-4979-8E7C-39D8DC972F6A}" type="slidenum">
              <a:rPr lang="zh-CN" altLang="en-US"/>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smtClean="0"/>
            </a:lvl1pPr>
          </a:lstStyle>
          <a:p>
            <a:fld id="{EA6F6CAE-ABBA-4CD3-9080-E756A9A1C061}" type="datetime1">
              <a:rPr lang="zh-CN" altLang="en-US"/>
              <a:pPr/>
              <a:t>2018/11/24</a:t>
            </a:fld>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smtClean="0"/>
            </a:lvl1pPr>
          </a:lstStyle>
          <a:p>
            <a:fld id="{5C3A9C61-2264-4437-84BD-43E1BB8EBBCC}" type="slidenum">
              <a:rPr lang="zh-CN" altLang="en-US"/>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smtClean="0"/>
            </a:lvl1pPr>
          </a:lstStyle>
          <a:p>
            <a:fld id="{95E8A8E8-5F1B-48DC-A275-32D324AF73E2}" type="datetime1">
              <a:rPr lang="zh-CN" altLang="en-US"/>
              <a:pPr/>
              <a:t>2018/11/24</a:t>
            </a:fld>
            <a:endParaRPr lang="en-US" altLang="zh-CN"/>
          </a:p>
        </p:txBody>
      </p:sp>
      <p:sp>
        <p:nvSpPr>
          <p:cNvPr id="6" name="Footer Placeholder 5"/>
          <p:cNvSpPr>
            <a:spLocks noGrp="1"/>
          </p:cNvSpPr>
          <p:nvPr>
            <p:ph type="ftr" sz="quarter" idx="11"/>
          </p:nvPr>
        </p:nvSpPr>
        <p:spPr/>
        <p:txBody>
          <a:bodyPr/>
          <a:lstStyle>
            <a:lvl1pPr>
              <a:defRPr/>
            </a:lvl1pPr>
          </a:lstStyle>
          <a:p>
            <a:endParaRPr lang="en-US" altLang="zh-CN"/>
          </a:p>
        </p:txBody>
      </p:sp>
      <p:sp>
        <p:nvSpPr>
          <p:cNvPr id="7" name="Slide Number Placeholder 6"/>
          <p:cNvSpPr>
            <a:spLocks noGrp="1"/>
          </p:cNvSpPr>
          <p:nvPr>
            <p:ph type="sldNum" sz="quarter" idx="12"/>
          </p:nvPr>
        </p:nvSpPr>
        <p:spPr/>
        <p:txBody>
          <a:bodyPr/>
          <a:lstStyle>
            <a:lvl1pPr>
              <a:defRPr smtClean="0"/>
            </a:lvl1pPr>
          </a:lstStyle>
          <a:p>
            <a:fld id="{B5BC437A-E2EA-4017-A40F-5E35C7482C3F}" type="slidenum">
              <a:rPr lang="zh-CN" altLang="en-US"/>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smtClean="0"/>
            </a:lvl1pPr>
          </a:lstStyle>
          <a:p>
            <a:fld id="{A212453C-18EC-4A52-A346-A1A630EAFBEA}" type="datetime1">
              <a:rPr lang="zh-CN" altLang="en-US"/>
              <a:pPr/>
              <a:t>2018/11/24</a:t>
            </a:fld>
            <a:endParaRPr lang="en-US" altLang="zh-CN"/>
          </a:p>
        </p:txBody>
      </p:sp>
      <p:sp>
        <p:nvSpPr>
          <p:cNvPr id="8" name="Footer Placeholder 7"/>
          <p:cNvSpPr>
            <a:spLocks noGrp="1"/>
          </p:cNvSpPr>
          <p:nvPr>
            <p:ph type="ftr" sz="quarter" idx="11"/>
          </p:nvPr>
        </p:nvSpPr>
        <p:spPr/>
        <p:txBody>
          <a:bodyPr/>
          <a:lstStyle>
            <a:lvl1pPr>
              <a:defRPr/>
            </a:lvl1pPr>
          </a:lstStyle>
          <a:p>
            <a:endParaRPr lang="en-US" altLang="zh-CN"/>
          </a:p>
        </p:txBody>
      </p:sp>
      <p:sp>
        <p:nvSpPr>
          <p:cNvPr id="9" name="Slide Number Placeholder 8"/>
          <p:cNvSpPr>
            <a:spLocks noGrp="1"/>
          </p:cNvSpPr>
          <p:nvPr>
            <p:ph type="sldNum" sz="quarter" idx="12"/>
          </p:nvPr>
        </p:nvSpPr>
        <p:spPr/>
        <p:txBody>
          <a:bodyPr/>
          <a:lstStyle>
            <a:lvl1pPr>
              <a:defRPr smtClean="0"/>
            </a:lvl1pPr>
          </a:lstStyle>
          <a:p>
            <a:fld id="{4C7A1797-8660-40E4-9AD0-538C370EC08E}" type="slidenum">
              <a:rPr lang="zh-CN" altLang="en-US"/>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smtClean="0"/>
            </a:lvl1pPr>
          </a:lstStyle>
          <a:p>
            <a:fld id="{AF563BF0-5B65-41AE-9B36-51C2622898EE}" type="datetime1">
              <a:rPr lang="zh-CN" altLang="en-US"/>
              <a:pPr/>
              <a:t>2018/11/24</a:t>
            </a:fld>
            <a:endParaRPr lang="en-US" altLang="zh-CN"/>
          </a:p>
        </p:txBody>
      </p:sp>
      <p:sp>
        <p:nvSpPr>
          <p:cNvPr id="4" name="Footer Placeholder 3"/>
          <p:cNvSpPr>
            <a:spLocks noGrp="1"/>
          </p:cNvSpPr>
          <p:nvPr>
            <p:ph type="ftr" sz="quarter" idx="11"/>
          </p:nvPr>
        </p:nvSpPr>
        <p:spPr/>
        <p:txBody>
          <a:bodyPr/>
          <a:lstStyle>
            <a:lvl1pPr>
              <a:defRPr/>
            </a:lvl1pPr>
          </a:lstStyle>
          <a:p>
            <a:endParaRPr lang="en-US" altLang="zh-CN"/>
          </a:p>
        </p:txBody>
      </p:sp>
      <p:sp>
        <p:nvSpPr>
          <p:cNvPr id="5" name="Slide Number Placeholder 4"/>
          <p:cNvSpPr>
            <a:spLocks noGrp="1"/>
          </p:cNvSpPr>
          <p:nvPr>
            <p:ph type="sldNum" sz="quarter" idx="12"/>
          </p:nvPr>
        </p:nvSpPr>
        <p:spPr/>
        <p:txBody>
          <a:bodyPr/>
          <a:lstStyle>
            <a:lvl1pPr>
              <a:defRPr smtClean="0"/>
            </a:lvl1pPr>
          </a:lstStyle>
          <a:p>
            <a:fld id="{583587E3-779D-4709-A851-1C822201340F}" type="slidenum">
              <a:rPr lang="zh-CN" altLang="en-US"/>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smtClean="0"/>
            </a:lvl1pPr>
          </a:lstStyle>
          <a:p>
            <a:fld id="{4553CAFF-675F-4BA3-8387-82EA66083A31}" type="datetime1">
              <a:rPr lang="zh-CN" altLang="en-US"/>
              <a:pPr/>
              <a:t>2018/11/24</a:t>
            </a:fld>
            <a:endParaRPr lang="en-US" altLang="zh-CN"/>
          </a:p>
        </p:txBody>
      </p:sp>
      <p:sp>
        <p:nvSpPr>
          <p:cNvPr id="3" name="Footer Placeholder 2"/>
          <p:cNvSpPr>
            <a:spLocks noGrp="1"/>
          </p:cNvSpPr>
          <p:nvPr>
            <p:ph type="ftr" sz="quarter" idx="11"/>
          </p:nvPr>
        </p:nvSpPr>
        <p:spPr/>
        <p:txBody>
          <a:bodyPr/>
          <a:lstStyle>
            <a:lvl1pPr>
              <a:defRPr/>
            </a:lvl1pPr>
          </a:lstStyle>
          <a:p>
            <a:endParaRPr lang="en-US" altLang="zh-CN"/>
          </a:p>
        </p:txBody>
      </p:sp>
      <p:sp>
        <p:nvSpPr>
          <p:cNvPr id="4" name="Slide Number Placeholder 3"/>
          <p:cNvSpPr>
            <a:spLocks noGrp="1"/>
          </p:cNvSpPr>
          <p:nvPr>
            <p:ph type="sldNum" sz="quarter" idx="12"/>
          </p:nvPr>
        </p:nvSpPr>
        <p:spPr/>
        <p:txBody>
          <a:bodyPr/>
          <a:lstStyle>
            <a:lvl1pPr>
              <a:defRPr smtClean="0"/>
            </a:lvl1pPr>
          </a:lstStyle>
          <a:p>
            <a:fld id="{1B406879-46AA-4589-BBD2-A13E7C0694A0}" type="slidenum">
              <a:rPr lang="zh-CN" altLang="en-US"/>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smtClean="0"/>
            </a:lvl1pPr>
          </a:lstStyle>
          <a:p>
            <a:fld id="{8D8688E8-71A2-4560-B011-D97987DA52FF}" type="datetime1">
              <a:rPr lang="zh-CN" altLang="en-US"/>
              <a:pPr/>
              <a:t>2018/11/24</a:t>
            </a:fld>
            <a:endParaRPr lang="en-US" altLang="zh-CN"/>
          </a:p>
        </p:txBody>
      </p:sp>
      <p:sp>
        <p:nvSpPr>
          <p:cNvPr id="6" name="Footer Placeholder 5"/>
          <p:cNvSpPr>
            <a:spLocks noGrp="1"/>
          </p:cNvSpPr>
          <p:nvPr>
            <p:ph type="ftr" sz="quarter" idx="11"/>
          </p:nvPr>
        </p:nvSpPr>
        <p:spPr/>
        <p:txBody>
          <a:bodyPr/>
          <a:lstStyle>
            <a:lvl1pPr>
              <a:defRPr/>
            </a:lvl1pPr>
          </a:lstStyle>
          <a:p>
            <a:endParaRPr lang="en-US" altLang="zh-CN"/>
          </a:p>
        </p:txBody>
      </p:sp>
      <p:sp>
        <p:nvSpPr>
          <p:cNvPr id="7" name="Slide Number Placeholder 6"/>
          <p:cNvSpPr>
            <a:spLocks noGrp="1"/>
          </p:cNvSpPr>
          <p:nvPr>
            <p:ph type="sldNum" sz="quarter" idx="12"/>
          </p:nvPr>
        </p:nvSpPr>
        <p:spPr/>
        <p:txBody>
          <a:bodyPr/>
          <a:lstStyle>
            <a:lvl1pPr>
              <a:defRPr smtClean="0"/>
            </a:lvl1pPr>
          </a:lstStyle>
          <a:p>
            <a:fld id="{62C0ED21-F16D-427A-872B-A3AAFD84CB53}" type="slidenum">
              <a:rPr lang="zh-CN" altLang="en-US"/>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smtClean="0"/>
            </a:lvl1pPr>
          </a:lstStyle>
          <a:p>
            <a:fld id="{13D45A59-FE46-4B76-B856-F77AA79D1902}" type="datetime1">
              <a:rPr lang="zh-CN" altLang="en-US"/>
              <a:pPr/>
              <a:t>2018/11/24</a:t>
            </a:fld>
            <a:endParaRPr lang="en-US" altLang="zh-CN"/>
          </a:p>
        </p:txBody>
      </p:sp>
      <p:sp>
        <p:nvSpPr>
          <p:cNvPr id="6" name="Footer Placeholder 5"/>
          <p:cNvSpPr>
            <a:spLocks noGrp="1"/>
          </p:cNvSpPr>
          <p:nvPr>
            <p:ph type="ftr" sz="quarter" idx="11"/>
          </p:nvPr>
        </p:nvSpPr>
        <p:spPr/>
        <p:txBody>
          <a:bodyPr/>
          <a:lstStyle>
            <a:lvl1pPr>
              <a:defRPr/>
            </a:lvl1pPr>
          </a:lstStyle>
          <a:p>
            <a:endParaRPr lang="en-US" altLang="zh-CN"/>
          </a:p>
        </p:txBody>
      </p:sp>
      <p:sp>
        <p:nvSpPr>
          <p:cNvPr id="7" name="Slide Number Placeholder 6"/>
          <p:cNvSpPr>
            <a:spLocks noGrp="1"/>
          </p:cNvSpPr>
          <p:nvPr>
            <p:ph type="sldNum" sz="quarter" idx="12"/>
          </p:nvPr>
        </p:nvSpPr>
        <p:spPr/>
        <p:txBody>
          <a:bodyPr/>
          <a:lstStyle>
            <a:lvl1pPr>
              <a:defRPr smtClean="0"/>
            </a:lvl1pPr>
          </a:lstStyle>
          <a:p>
            <a:fld id="{BC7E675B-7339-4828-B777-0ECA9130E38A}" type="slidenum">
              <a:rPr lang="zh-CN" altLang="en-US"/>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a:xfrm>
            <a:off x="0" y="0"/>
            <a:ext cx="9144000" cy="792000"/>
          </a:xfrm>
          <a:prstGeom prst="rect">
            <a:avLst/>
          </a:prstGeom>
          <a:gradFill flip="none" rotWithShape="1">
            <a:gsLst>
              <a:gs pos="0">
                <a:srgbClr val="0066AE"/>
              </a:gs>
              <a:gs pos="100000">
                <a:srgbClr val="0051A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6" name="Rectangle 2"/>
          <p:cNvSpPr>
            <a:spLocks noGrp="1" noChangeArrowheads="1"/>
          </p:cNvSpPr>
          <p:nvPr>
            <p:ph type="title"/>
          </p:nvPr>
        </p:nvSpPr>
        <p:spPr bwMode="auto">
          <a:xfrm>
            <a:off x="251520" y="0"/>
            <a:ext cx="8446393" cy="792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dirty="0"/>
              <a:t>单击此处编辑母版标题</a:t>
            </a:r>
          </a:p>
        </p:txBody>
      </p:sp>
      <p:sp>
        <p:nvSpPr>
          <p:cNvPr id="1027" name="Rectangle 3"/>
          <p:cNvSpPr>
            <a:spLocks noGrp="1" noChangeArrowheads="1"/>
          </p:cNvSpPr>
          <p:nvPr>
            <p:ph type="body" idx="1"/>
          </p:nvPr>
        </p:nvSpPr>
        <p:spPr bwMode="auto">
          <a:xfrm>
            <a:off x="457200" y="1600200"/>
            <a:ext cx="8229600" cy="4724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8" name="Rectangle 4"/>
          <p:cNvSpPr>
            <a:spLocks noGrp="1" noChangeArrowheads="1"/>
          </p:cNvSpPr>
          <p:nvPr>
            <p:ph type="dt" sz="half" idx="2"/>
          </p:nvPr>
        </p:nvSpPr>
        <p:spPr bwMode="auto">
          <a:xfrm>
            <a:off x="457200" y="6477000"/>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36" charset="0"/>
                <a:ea typeface="宋体" pitchFamily="36" charset="-122"/>
                <a:cs typeface="宋体" pitchFamily="36" charset="-122"/>
              </a:defRPr>
            </a:lvl1pPr>
          </a:lstStyle>
          <a:p>
            <a:fld id="{1F8A729B-205B-4752-BE10-02444BF501DB}" type="datetime1">
              <a:rPr lang="zh-CN" altLang="en-US"/>
              <a:pPr/>
              <a:t>2018/11/24</a:t>
            </a:fld>
            <a:endParaRPr lang="en-US" altLang="zh-CN"/>
          </a:p>
        </p:txBody>
      </p:sp>
      <p:sp>
        <p:nvSpPr>
          <p:cNvPr id="1029" name="Rectangle 5"/>
          <p:cNvSpPr>
            <a:spLocks noGrp="1" noChangeArrowheads="1"/>
          </p:cNvSpPr>
          <p:nvPr>
            <p:ph type="ftr" sz="quarter" idx="3"/>
          </p:nvPr>
        </p:nvSpPr>
        <p:spPr bwMode="auto">
          <a:xfrm>
            <a:off x="3124200" y="6477000"/>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a:latin typeface="Arial" pitchFamily="36" charset="0"/>
                <a:ea typeface="宋体" pitchFamily="36" charset="-122"/>
                <a:cs typeface="宋体" pitchFamily="36" charset="-122"/>
              </a:defRPr>
            </a:lvl1pPr>
          </a:lstStyle>
          <a:p>
            <a:endParaRPr lang="en-US" altLang="zh-CN"/>
          </a:p>
        </p:txBody>
      </p:sp>
      <p:sp>
        <p:nvSpPr>
          <p:cNvPr id="1030" name="Rectangle 6"/>
          <p:cNvSpPr>
            <a:spLocks noGrp="1" noChangeArrowheads="1"/>
          </p:cNvSpPr>
          <p:nvPr>
            <p:ph type="sldNum" sz="quarter" idx="4"/>
          </p:nvPr>
        </p:nvSpPr>
        <p:spPr bwMode="auto">
          <a:xfrm>
            <a:off x="7010400" y="6477000"/>
            <a:ext cx="21336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600">
                <a:solidFill>
                  <a:srgbClr val="003366"/>
                </a:solidFill>
                <a:latin typeface="Arial" pitchFamily="36" charset="0"/>
                <a:ea typeface="宋体" pitchFamily="36" charset="-122"/>
                <a:cs typeface="宋体" pitchFamily="36" charset="-122"/>
              </a:defRPr>
            </a:lvl1pPr>
          </a:lstStyle>
          <a:p>
            <a:fld id="{CD27FE7A-82C5-4599-A672-9562D59442D6}" type="slidenum">
              <a:rPr lang="zh-CN" altLang="en-US"/>
              <a:pPr/>
              <a:t>‹#›</a:t>
            </a:fld>
            <a:endParaRPr lang="en-US" altLang="zh-CN"/>
          </a:p>
        </p:txBody>
      </p:sp>
      <p:pic>
        <p:nvPicPr>
          <p:cNvPr id="10" name="Picture 2" descr="C:\Users\jack\Desktop\湖南省技术发明奖-答辩PPT准备\trustie_logo1.png"/>
          <p:cNvPicPr>
            <a:picLocks noChangeAspect="1" noChangeArrowheads="1"/>
          </p:cNvPicPr>
          <p:nvPr userDrawn="1"/>
        </p:nvPicPr>
        <p:blipFill>
          <a:blip r:embed="rId21" cstate="print">
            <a:extLst>
              <a:ext uri="{28A0092B-C50C-407E-A947-70E740481C1C}">
                <a14:useLocalDpi xmlns:a14="http://schemas.microsoft.com/office/drawing/2010/main" val="0"/>
              </a:ext>
            </a:extLst>
          </a:blip>
          <a:srcRect/>
          <a:stretch>
            <a:fillRect/>
          </a:stretch>
        </p:blipFill>
        <p:spPr bwMode="auto">
          <a:xfrm>
            <a:off x="8420091" y="136376"/>
            <a:ext cx="555644" cy="4878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hdr="0" ftr="0"/>
  <p:txStyles>
    <p:titleStyle>
      <a:lvl1pPr algn="l" rtl="0" fontAlgn="base">
        <a:spcBef>
          <a:spcPct val="0"/>
        </a:spcBef>
        <a:spcAft>
          <a:spcPct val="0"/>
        </a:spcAft>
        <a:defRPr sz="3600" b="1">
          <a:solidFill>
            <a:schemeClr val="bg1"/>
          </a:solidFill>
          <a:latin typeface="微软雅黑" pitchFamily="34" charset="-122"/>
          <a:ea typeface="微软雅黑" pitchFamily="34" charset="-122"/>
          <a:cs typeface="+mj-cs"/>
        </a:defRPr>
      </a:lvl1pPr>
      <a:lvl2pPr algn="ctr" rtl="0" fontAlgn="base">
        <a:spcBef>
          <a:spcPct val="0"/>
        </a:spcBef>
        <a:spcAft>
          <a:spcPct val="0"/>
        </a:spcAft>
        <a:defRPr sz="3600">
          <a:solidFill>
            <a:schemeClr val="bg1"/>
          </a:solidFill>
          <a:latin typeface="黑体" pitchFamily="36" charset="-122"/>
          <a:ea typeface="黑体" pitchFamily="36" charset="-122"/>
          <a:cs typeface="黑体" pitchFamily="36" charset="-122"/>
        </a:defRPr>
      </a:lvl2pPr>
      <a:lvl3pPr algn="ctr" rtl="0" fontAlgn="base">
        <a:spcBef>
          <a:spcPct val="0"/>
        </a:spcBef>
        <a:spcAft>
          <a:spcPct val="0"/>
        </a:spcAft>
        <a:defRPr sz="3600">
          <a:solidFill>
            <a:schemeClr val="bg1"/>
          </a:solidFill>
          <a:latin typeface="黑体" pitchFamily="36" charset="-122"/>
          <a:ea typeface="黑体" pitchFamily="36" charset="-122"/>
          <a:cs typeface="黑体" pitchFamily="36" charset="-122"/>
        </a:defRPr>
      </a:lvl3pPr>
      <a:lvl4pPr algn="ctr" rtl="0" fontAlgn="base">
        <a:spcBef>
          <a:spcPct val="0"/>
        </a:spcBef>
        <a:spcAft>
          <a:spcPct val="0"/>
        </a:spcAft>
        <a:defRPr sz="3600">
          <a:solidFill>
            <a:schemeClr val="bg1"/>
          </a:solidFill>
          <a:latin typeface="黑体" pitchFamily="36" charset="-122"/>
          <a:ea typeface="黑体" pitchFamily="36" charset="-122"/>
          <a:cs typeface="黑体" pitchFamily="36" charset="-122"/>
        </a:defRPr>
      </a:lvl4pPr>
      <a:lvl5pPr algn="ctr" rtl="0" fontAlgn="base">
        <a:spcBef>
          <a:spcPct val="0"/>
        </a:spcBef>
        <a:spcAft>
          <a:spcPct val="0"/>
        </a:spcAft>
        <a:defRPr sz="3600">
          <a:solidFill>
            <a:schemeClr val="bg1"/>
          </a:solidFill>
          <a:latin typeface="黑体" pitchFamily="36" charset="-122"/>
          <a:ea typeface="黑体" pitchFamily="36" charset="-122"/>
          <a:cs typeface="黑体" pitchFamily="36" charset="-122"/>
        </a:defRPr>
      </a:lvl5pPr>
      <a:lvl6pPr marL="457200" algn="ctr" rtl="0" fontAlgn="base">
        <a:spcBef>
          <a:spcPct val="0"/>
        </a:spcBef>
        <a:spcAft>
          <a:spcPct val="0"/>
        </a:spcAft>
        <a:defRPr sz="3600">
          <a:solidFill>
            <a:schemeClr val="bg1"/>
          </a:solidFill>
          <a:latin typeface="黑体" pitchFamily="36" charset="-122"/>
          <a:ea typeface="黑体" pitchFamily="36" charset="-122"/>
          <a:cs typeface="黑体" pitchFamily="36" charset="-122"/>
        </a:defRPr>
      </a:lvl6pPr>
      <a:lvl7pPr marL="914400" algn="ctr" rtl="0" fontAlgn="base">
        <a:spcBef>
          <a:spcPct val="0"/>
        </a:spcBef>
        <a:spcAft>
          <a:spcPct val="0"/>
        </a:spcAft>
        <a:defRPr sz="3600">
          <a:solidFill>
            <a:schemeClr val="bg1"/>
          </a:solidFill>
          <a:latin typeface="黑体" pitchFamily="36" charset="-122"/>
          <a:ea typeface="黑体" pitchFamily="36" charset="-122"/>
          <a:cs typeface="黑体" pitchFamily="36" charset="-122"/>
        </a:defRPr>
      </a:lvl7pPr>
      <a:lvl8pPr marL="1371600" algn="ctr" rtl="0" fontAlgn="base">
        <a:spcBef>
          <a:spcPct val="0"/>
        </a:spcBef>
        <a:spcAft>
          <a:spcPct val="0"/>
        </a:spcAft>
        <a:defRPr sz="3600">
          <a:solidFill>
            <a:schemeClr val="bg1"/>
          </a:solidFill>
          <a:latin typeface="黑体" pitchFamily="36" charset="-122"/>
          <a:ea typeface="黑体" pitchFamily="36" charset="-122"/>
          <a:cs typeface="黑体" pitchFamily="36" charset="-122"/>
        </a:defRPr>
      </a:lvl8pPr>
      <a:lvl9pPr marL="1828800" algn="ctr" rtl="0" fontAlgn="base">
        <a:spcBef>
          <a:spcPct val="0"/>
        </a:spcBef>
        <a:spcAft>
          <a:spcPct val="0"/>
        </a:spcAft>
        <a:defRPr sz="3600">
          <a:solidFill>
            <a:schemeClr val="bg1"/>
          </a:solidFill>
          <a:latin typeface="黑体" pitchFamily="36" charset="-122"/>
          <a:ea typeface="黑体" pitchFamily="36" charset="-122"/>
          <a:cs typeface="黑体" pitchFamily="36" charset="-122"/>
        </a:defRPr>
      </a:lvl9pPr>
    </p:titleStyle>
    <p:bodyStyle>
      <a:lvl1pPr marL="342900" indent="-342900" algn="l" rtl="0" fontAlgn="base">
        <a:spcBef>
          <a:spcPct val="20000"/>
        </a:spcBef>
        <a:spcAft>
          <a:spcPct val="0"/>
        </a:spcAft>
        <a:buClr>
          <a:srgbClr val="003366"/>
        </a:buClr>
        <a:buFont typeface="Wingdings" pitchFamily="2" charset="2"/>
        <a:buChar char=""/>
        <a:defRPr sz="3200">
          <a:solidFill>
            <a:schemeClr val="tx1"/>
          </a:solidFill>
          <a:latin typeface="+mn-lt"/>
          <a:ea typeface="+mn-ea"/>
          <a:cs typeface="+mn-cs"/>
        </a:defRPr>
      </a:lvl1pPr>
      <a:lvl2pPr marL="742950" indent="-285750" algn="l" rtl="0" fontAlgn="base">
        <a:spcBef>
          <a:spcPct val="20000"/>
        </a:spcBef>
        <a:spcAft>
          <a:spcPct val="0"/>
        </a:spcAft>
        <a:buClr>
          <a:srgbClr val="003366"/>
        </a:buClr>
        <a:buChar char="–"/>
        <a:defRPr sz="2800">
          <a:solidFill>
            <a:schemeClr val="tx1"/>
          </a:solidFill>
          <a:latin typeface="+mn-lt"/>
          <a:ea typeface="+mn-ea"/>
          <a:cs typeface="+mn-cs"/>
        </a:defRPr>
      </a:lvl2pPr>
      <a:lvl3pPr marL="1143000" indent="-228600" algn="l" rtl="0" fontAlgn="base">
        <a:spcBef>
          <a:spcPct val="20000"/>
        </a:spcBef>
        <a:spcAft>
          <a:spcPct val="0"/>
        </a:spcAft>
        <a:buClr>
          <a:srgbClr val="003366"/>
        </a:buClr>
        <a:buChar char="•"/>
        <a:defRPr sz="2400">
          <a:solidFill>
            <a:schemeClr val="tx1"/>
          </a:solidFill>
          <a:latin typeface="+mn-lt"/>
          <a:ea typeface="+mn-ea"/>
          <a:cs typeface="+mn-cs"/>
        </a:defRPr>
      </a:lvl3pPr>
      <a:lvl4pPr marL="1600200" indent="-228600" algn="l" rtl="0" fontAlgn="base">
        <a:spcBef>
          <a:spcPct val="20000"/>
        </a:spcBef>
        <a:spcAft>
          <a:spcPct val="0"/>
        </a:spcAft>
        <a:buClr>
          <a:srgbClr val="003366"/>
        </a:buClr>
        <a:buChar char="–"/>
        <a:defRPr sz="2000">
          <a:solidFill>
            <a:schemeClr val="tx1"/>
          </a:solidFill>
          <a:latin typeface="+mn-lt"/>
          <a:ea typeface="+mn-ea"/>
          <a:cs typeface="+mn-cs"/>
        </a:defRPr>
      </a:lvl4pPr>
      <a:lvl5pPr marL="2057400" indent="-228600" algn="l" rtl="0" fontAlgn="base">
        <a:spcBef>
          <a:spcPct val="20000"/>
        </a:spcBef>
        <a:spcAft>
          <a:spcPct val="0"/>
        </a:spcAft>
        <a:buClr>
          <a:srgbClr val="003366"/>
        </a:buClr>
        <a:buChar char="»"/>
        <a:defRPr sz="2000">
          <a:solidFill>
            <a:schemeClr val="tx1"/>
          </a:solidFill>
          <a:latin typeface="+mn-lt"/>
          <a:ea typeface="+mn-ea"/>
          <a:cs typeface="+mn-cs"/>
        </a:defRPr>
      </a:lvl5pPr>
      <a:lvl6pPr marL="2514600" indent="-228600" algn="l" rtl="0" fontAlgn="base">
        <a:spcBef>
          <a:spcPct val="20000"/>
        </a:spcBef>
        <a:spcAft>
          <a:spcPct val="0"/>
        </a:spcAft>
        <a:buClr>
          <a:srgbClr val="003366"/>
        </a:buClr>
        <a:buChar char="»"/>
        <a:defRPr sz="2000">
          <a:solidFill>
            <a:schemeClr val="tx1"/>
          </a:solidFill>
          <a:latin typeface="+mn-lt"/>
          <a:ea typeface="+mn-ea"/>
          <a:cs typeface="+mn-cs"/>
        </a:defRPr>
      </a:lvl6pPr>
      <a:lvl7pPr marL="2971800" indent="-228600" algn="l" rtl="0" fontAlgn="base">
        <a:spcBef>
          <a:spcPct val="20000"/>
        </a:spcBef>
        <a:spcAft>
          <a:spcPct val="0"/>
        </a:spcAft>
        <a:buClr>
          <a:srgbClr val="003366"/>
        </a:buClr>
        <a:buChar char="»"/>
        <a:defRPr sz="2000">
          <a:solidFill>
            <a:schemeClr val="tx1"/>
          </a:solidFill>
          <a:latin typeface="+mn-lt"/>
          <a:ea typeface="+mn-ea"/>
          <a:cs typeface="+mn-cs"/>
        </a:defRPr>
      </a:lvl7pPr>
      <a:lvl8pPr marL="3429000" indent="-228600" algn="l" rtl="0" fontAlgn="base">
        <a:spcBef>
          <a:spcPct val="20000"/>
        </a:spcBef>
        <a:spcAft>
          <a:spcPct val="0"/>
        </a:spcAft>
        <a:buClr>
          <a:srgbClr val="003366"/>
        </a:buClr>
        <a:buChar char="»"/>
        <a:defRPr sz="2000">
          <a:solidFill>
            <a:schemeClr val="tx1"/>
          </a:solidFill>
          <a:latin typeface="+mn-lt"/>
          <a:ea typeface="+mn-ea"/>
          <a:cs typeface="+mn-cs"/>
        </a:defRPr>
      </a:lvl8pPr>
      <a:lvl9pPr marL="3886200" indent="-228600" algn="l" rtl="0" fontAlgn="base">
        <a:spcBef>
          <a:spcPct val="20000"/>
        </a:spcBef>
        <a:spcAft>
          <a:spcPct val="0"/>
        </a:spcAft>
        <a:buClr>
          <a:srgbClr val="003366"/>
        </a:buClr>
        <a:buChar char="»"/>
        <a:defRPr sz="2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5.png"/><Relationship Id="rId7"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jpg"/><Relationship Id="rId7"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16.png"/><Relationship Id="rId10"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9.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9.xml"/><Relationship Id="rId5" Type="http://schemas.openxmlformats.org/officeDocument/2006/relationships/image" Target="../media/image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3528" y="1771418"/>
            <a:ext cx="8568952" cy="1802631"/>
          </a:xfrm>
          <a:effectLst>
            <a:outerShdw blurRad="50800" dist="12700" dir="2700000" algn="tl" rotWithShape="0">
              <a:prstClr val="black">
                <a:alpha val="40000"/>
              </a:prstClr>
            </a:outerShdw>
          </a:effectLst>
        </p:spPr>
        <p:txBody>
          <a:bodyPr/>
          <a:lstStyle/>
          <a:p>
            <a:r>
              <a:rPr lang="en-US" altLang="zh-CN" b="0" dirty="0">
                <a:solidFill>
                  <a:schemeClr val="tx1"/>
                </a:solidFill>
              </a:rPr>
              <a:t> </a:t>
            </a:r>
            <a:r>
              <a:rPr lang="zh-CN" altLang="en-US" b="0" dirty="0">
                <a:solidFill>
                  <a:schemeClr val="tx1"/>
                </a:solidFill>
              </a:rPr>
              <a:t>基于嵌入模型的混合式软件缺陷关联方法</a:t>
            </a:r>
            <a:endParaRPr lang="zh-CN" altLang="en-US" sz="4000" b="1" dirty="0">
              <a:solidFill>
                <a:schemeClr val="tx1"/>
              </a:solidFill>
            </a:endParaRPr>
          </a:p>
        </p:txBody>
      </p:sp>
      <p:sp>
        <p:nvSpPr>
          <p:cNvPr id="4" name="标题 1"/>
          <p:cNvSpPr txBox="1">
            <a:spLocks/>
          </p:cNvSpPr>
          <p:nvPr/>
        </p:nvSpPr>
        <p:spPr bwMode="auto">
          <a:xfrm>
            <a:off x="251521" y="0"/>
            <a:ext cx="8446392" cy="77776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a:solidFill>
                  <a:schemeClr val="bg1"/>
                </a:solidFill>
                <a:latin typeface="+mj-lt"/>
                <a:ea typeface="+mj-ea"/>
                <a:cs typeface="+mj-cs"/>
              </a:defRPr>
            </a:lvl1pPr>
            <a:lvl2pPr algn="ctr" rtl="0" fontAlgn="base">
              <a:spcBef>
                <a:spcPct val="0"/>
              </a:spcBef>
              <a:spcAft>
                <a:spcPct val="0"/>
              </a:spcAft>
              <a:defRPr sz="3600">
                <a:solidFill>
                  <a:schemeClr val="bg1"/>
                </a:solidFill>
                <a:latin typeface="黑体" pitchFamily="36" charset="-122"/>
                <a:ea typeface="黑体" pitchFamily="36" charset="-122"/>
                <a:cs typeface="黑体" pitchFamily="36" charset="-122"/>
              </a:defRPr>
            </a:lvl2pPr>
            <a:lvl3pPr algn="ctr" rtl="0" fontAlgn="base">
              <a:spcBef>
                <a:spcPct val="0"/>
              </a:spcBef>
              <a:spcAft>
                <a:spcPct val="0"/>
              </a:spcAft>
              <a:defRPr sz="3600">
                <a:solidFill>
                  <a:schemeClr val="bg1"/>
                </a:solidFill>
                <a:latin typeface="黑体" pitchFamily="36" charset="-122"/>
                <a:ea typeface="黑体" pitchFamily="36" charset="-122"/>
                <a:cs typeface="黑体" pitchFamily="36" charset="-122"/>
              </a:defRPr>
            </a:lvl3pPr>
            <a:lvl4pPr algn="ctr" rtl="0" fontAlgn="base">
              <a:spcBef>
                <a:spcPct val="0"/>
              </a:spcBef>
              <a:spcAft>
                <a:spcPct val="0"/>
              </a:spcAft>
              <a:defRPr sz="3600">
                <a:solidFill>
                  <a:schemeClr val="bg1"/>
                </a:solidFill>
                <a:latin typeface="黑体" pitchFamily="36" charset="-122"/>
                <a:ea typeface="黑体" pitchFamily="36" charset="-122"/>
                <a:cs typeface="黑体" pitchFamily="36" charset="-122"/>
              </a:defRPr>
            </a:lvl4pPr>
            <a:lvl5pPr algn="ctr" rtl="0" fontAlgn="base">
              <a:spcBef>
                <a:spcPct val="0"/>
              </a:spcBef>
              <a:spcAft>
                <a:spcPct val="0"/>
              </a:spcAft>
              <a:defRPr sz="3600">
                <a:solidFill>
                  <a:schemeClr val="bg1"/>
                </a:solidFill>
                <a:latin typeface="黑体" pitchFamily="36" charset="-122"/>
                <a:ea typeface="黑体" pitchFamily="36" charset="-122"/>
                <a:cs typeface="黑体" pitchFamily="36" charset="-122"/>
              </a:defRPr>
            </a:lvl5pPr>
            <a:lvl6pPr marL="457200" algn="ctr" rtl="0" fontAlgn="base">
              <a:spcBef>
                <a:spcPct val="0"/>
              </a:spcBef>
              <a:spcAft>
                <a:spcPct val="0"/>
              </a:spcAft>
              <a:defRPr sz="3600">
                <a:solidFill>
                  <a:schemeClr val="bg1"/>
                </a:solidFill>
                <a:latin typeface="黑体" pitchFamily="36" charset="-122"/>
                <a:ea typeface="黑体" pitchFamily="36" charset="-122"/>
                <a:cs typeface="黑体" pitchFamily="36" charset="-122"/>
              </a:defRPr>
            </a:lvl6pPr>
            <a:lvl7pPr marL="914400" algn="ctr" rtl="0" fontAlgn="base">
              <a:spcBef>
                <a:spcPct val="0"/>
              </a:spcBef>
              <a:spcAft>
                <a:spcPct val="0"/>
              </a:spcAft>
              <a:defRPr sz="3600">
                <a:solidFill>
                  <a:schemeClr val="bg1"/>
                </a:solidFill>
                <a:latin typeface="黑体" pitchFamily="36" charset="-122"/>
                <a:ea typeface="黑体" pitchFamily="36" charset="-122"/>
                <a:cs typeface="黑体" pitchFamily="36" charset="-122"/>
              </a:defRPr>
            </a:lvl7pPr>
            <a:lvl8pPr marL="1371600" algn="ctr" rtl="0" fontAlgn="base">
              <a:spcBef>
                <a:spcPct val="0"/>
              </a:spcBef>
              <a:spcAft>
                <a:spcPct val="0"/>
              </a:spcAft>
              <a:defRPr sz="3600">
                <a:solidFill>
                  <a:schemeClr val="bg1"/>
                </a:solidFill>
                <a:latin typeface="黑体" pitchFamily="36" charset="-122"/>
                <a:ea typeface="黑体" pitchFamily="36" charset="-122"/>
                <a:cs typeface="黑体" pitchFamily="36" charset="-122"/>
              </a:defRPr>
            </a:lvl8pPr>
            <a:lvl9pPr marL="1828800" algn="ctr" rtl="0" fontAlgn="base">
              <a:spcBef>
                <a:spcPct val="0"/>
              </a:spcBef>
              <a:spcAft>
                <a:spcPct val="0"/>
              </a:spcAft>
              <a:defRPr sz="3600">
                <a:solidFill>
                  <a:schemeClr val="bg1"/>
                </a:solidFill>
                <a:latin typeface="黑体" pitchFamily="36" charset="-122"/>
                <a:ea typeface="黑体" pitchFamily="36" charset="-122"/>
                <a:cs typeface="黑体" pitchFamily="36" charset="-122"/>
              </a:defRPr>
            </a:lvl9pPr>
          </a:lstStyle>
          <a:p>
            <a:pPr algn="l"/>
            <a:r>
              <a:rPr lang="en-US" altLang="zh-CN" b="1" dirty="0">
                <a:ea typeface="微软雅黑" pitchFamily="34" charset="-122"/>
              </a:rPr>
              <a:t>NASAC2018-</a:t>
            </a:r>
            <a:r>
              <a:rPr lang="zh-CN" altLang="en-US" b="1" dirty="0">
                <a:ea typeface="微软雅黑" pitchFamily="34" charset="-122"/>
              </a:rPr>
              <a:t>智能化软件新技术</a:t>
            </a:r>
          </a:p>
        </p:txBody>
      </p:sp>
      <p:sp>
        <p:nvSpPr>
          <p:cNvPr id="15" name="副标题 2"/>
          <p:cNvSpPr>
            <a:spLocks noGrp="1"/>
          </p:cNvSpPr>
          <p:nvPr>
            <p:ph type="subTitle" idx="4294967295"/>
          </p:nvPr>
        </p:nvSpPr>
        <p:spPr>
          <a:xfrm>
            <a:off x="1603859" y="3760154"/>
            <a:ext cx="6008290" cy="1368425"/>
          </a:xfrm>
        </p:spPr>
        <p:txBody>
          <a:bodyPr/>
          <a:lstStyle/>
          <a:p>
            <a:pPr marL="0" indent="0" algn="l">
              <a:buNone/>
            </a:pPr>
            <a:r>
              <a:rPr lang="zh-CN" altLang="en-US" sz="2800" b="1" u="sng" dirty="0">
                <a:latin typeface="华文楷体" panose="02010600040101010101" pitchFamily="2" charset="-122"/>
                <a:ea typeface="华文楷体" panose="02010600040101010101" pitchFamily="2" charset="-122"/>
              </a:rPr>
              <a:t>张洋</a:t>
            </a:r>
            <a:r>
              <a:rPr lang="zh-CN" altLang="en-US" sz="2800" b="1" dirty="0">
                <a:latin typeface="华文楷体" panose="02010600040101010101" pitchFamily="2" charset="-122"/>
                <a:ea typeface="华文楷体" panose="02010600040101010101" pitchFamily="2" charset="-122"/>
              </a:rPr>
              <a:t>，王涛，尹刚，吴逸文，王怀民</a:t>
            </a:r>
            <a:endParaRPr lang="en-US" altLang="zh-CN" sz="2800" b="1" dirty="0">
              <a:latin typeface="华文楷体" panose="02010600040101010101" pitchFamily="2" charset="-122"/>
              <a:ea typeface="华文楷体" panose="02010600040101010101" pitchFamily="2" charset="-122"/>
            </a:endParaRPr>
          </a:p>
        </p:txBody>
      </p:sp>
      <p:sp>
        <p:nvSpPr>
          <p:cNvPr id="3" name="矩形 2">
            <a:extLst>
              <a:ext uri="{FF2B5EF4-FFF2-40B4-BE49-F238E27FC236}">
                <a16:creationId xmlns:a16="http://schemas.microsoft.com/office/drawing/2014/main" id="{FAF6E7B2-FEF3-4AAF-A6C8-9DB760BC213B}"/>
              </a:ext>
            </a:extLst>
          </p:cNvPr>
          <p:cNvSpPr/>
          <p:nvPr/>
        </p:nvSpPr>
        <p:spPr>
          <a:xfrm>
            <a:off x="3558582" y="5301208"/>
            <a:ext cx="2098844" cy="707886"/>
          </a:xfrm>
          <a:prstGeom prst="rect">
            <a:avLst/>
          </a:prstGeom>
        </p:spPr>
        <p:txBody>
          <a:bodyPr wrap="none">
            <a:spAutoFit/>
          </a:bodyPr>
          <a:lstStyle/>
          <a:p>
            <a:pPr algn="ctr"/>
            <a:r>
              <a:rPr lang="en-US" altLang="zh-CN" sz="2000" b="1" dirty="0"/>
              <a:t>TRUSTIE Group</a:t>
            </a:r>
          </a:p>
          <a:p>
            <a:pPr algn="ctr"/>
            <a:r>
              <a:rPr lang="en-US" sz="2000" dirty="0"/>
              <a:t>2018</a:t>
            </a:r>
            <a:r>
              <a:rPr lang="zh-CN" altLang="en-US" sz="2000" dirty="0"/>
              <a:t>年</a:t>
            </a:r>
            <a:r>
              <a:rPr lang="en-US" altLang="zh-CN" sz="2000" dirty="0"/>
              <a:t>11</a:t>
            </a:r>
            <a:r>
              <a:rPr lang="zh-CN" altLang="en-US" sz="2000" dirty="0"/>
              <a:t>月</a:t>
            </a:r>
            <a:r>
              <a:rPr lang="en-US" altLang="zh-CN" sz="2000" dirty="0"/>
              <a:t>23</a:t>
            </a:r>
            <a:r>
              <a:rPr lang="zh-CN" altLang="en-US" sz="2000" dirty="0"/>
              <a:t>日</a:t>
            </a:r>
            <a:endParaRPr lang="en-US" sz="2000" dirty="0"/>
          </a:p>
        </p:txBody>
      </p:sp>
      <p:pic>
        <p:nvPicPr>
          <p:cNvPr id="8" name="图片 7">
            <a:extLst>
              <a:ext uri="{FF2B5EF4-FFF2-40B4-BE49-F238E27FC236}">
                <a16:creationId xmlns:a16="http://schemas.microsoft.com/office/drawing/2014/main" id="{A5C6E31A-092B-45F6-8099-60BE6B7AF286}"/>
              </a:ext>
            </a:extLst>
          </p:cNvPr>
          <p:cNvPicPr>
            <a:picLocks noChangeAspect="1"/>
          </p:cNvPicPr>
          <p:nvPr/>
        </p:nvPicPr>
        <p:blipFill rotWithShape="1">
          <a:blip r:embed="rId3"/>
          <a:srcRect t="32634" b="34251"/>
          <a:stretch/>
        </p:blipFill>
        <p:spPr>
          <a:xfrm>
            <a:off x="3179446" y="6082873"/>
            <a:ext cx="2400666" cy="794984"/>
          </a:xfrm>
          <a:prstGeom prst="rect">
            <a:avLst/>
          </a:prstGeom>
        </p:spPr>
      </p:pic>
    </p:spTree>
    <p:extLst>
      <p:ext uri="{BB962C8B-B14F-4D97-AF65-F5344CB8AC3E}">
        <p14:creationId xmlns:p14="http://schemas.microsoft.com/office/powerpoint/2010/main" val="38102698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CE5A71D6-9B01-4B8E-9EA1-58D66C90D791}"/>
              </a:ext>
            </a:extLst>
          </p:cNvPr>
          <p:cNvGrpSpPr/>
          <p:nvPr/>
        </p:nvGrpSpPr>
        <p:grpSpPr>
          <a:xfrm>
            <a:off x="3212181" y="1484784"/>
            <a:ext cx="2666090" cy="2968246"/>
            <a:chOff x="1331640" y="1484784"/>
            <a:chExt cx="2666090" cy="2968246"/>
          </a:xfrm>
        </p:grpSpPr>
        <p:pic>
          <p:nvPicPr>
            <p:cNvPr id="10" name="图片 9">
              <a:extLst>
                <a:ext uri="{FF2B5EF4-FFF2-40B4-BE49-F238E27FC236}">
                  <a16:creationId xmlns:a16="http://schemas.microsoft.com/office/drawing/2014/main" id="{378C8A34-E095-4F10-AF67-AC014D2C6BFE}"/>
                </a:ext>
              </a:extLst>
            </p:cNvPr>
            <p:cNvPicPr>
              <a:picLocks noChangeAspect="1"/>
            </p:cNvPicPr>
            <p:nvPr/>
          </p:nvPicPr>
          <p:blipFill>
            <a:blip r:embed="rId3"/>
            <a:stretch>
              <a:fillRect/>
            </a:stretch>
          </p:blipFill>
          <p:spPr>
            <a:xfrm>
              <a:off x="1331640" y="1484784"/>
              <a:ext cx="2666090" cy="2968246"/>
            </a:xfrm>
            <a:prstGeom prst="rect">
              <a:avLst/>
            </a:prstGeom>
          </p:spPr>
        </p:pic>
        <p:sp>
          <p:nvSpPr>
            <p:cNvPr id="6" name="矩形 5">
              <a:extLst>
                <a:ext uri="{FF2B5EF4-FFF2-40B4-BE49-F238E27FC236}">
                  <a16:creationId xmlns:a16="http://schemas.microsoft.com/office/drawing/2014/main" id="{8EBCA342-5B66-4629-BA90-A94FFF06A4AB}"/>
                </a:ext>
              </a:extLst>
            </p:cNvPr>
            <p:cNvSpPr/>
            <p:nvPr/>
          </p:nvSpPr>
          <p:spPr>
            <a:xfrm>
              <a:off x="1619673" y="1642379"/>
              <a:ext cx="1283236" cy="369332"/>
            </a:xfrm>
            <a:prstGeom prst="rect">
              <a:avLst/>
            </a:prstGeom>
          </p:spPr>
          <p:txBody>
            <a:bodyPr wrap="none">
              <a:spAutoFit/>
            </a:bodyPr>
            <a:lstStyle/>
            <a:p>
              <a:r>
                <a:rPr lang="en-US" altLang="zh-CN" dirty="0"/>
                <a:t>PV-DBOW</a:t>
              </a:r>
              <a:endParaRPr lang="en-US" dirty="0"/>
            </a:p>
          </p:txBody>
        </p:sp>
      </p:grpSp>
      <p:sp>
        <p:nvSpPr>
          <p:cNvPr id="2" name="标题 1"/>
          <p:cNvSpPr>
            <a:spLocks noGrp="1"/>
          </p:cNvSpPr>
          <p:nvPr>
            <p:ph type="title"/>
          </p:nvPr>
        </p:nvSpPr>
        <p:spPr/>
        <p:txBody>
          <a:bodyPr/>
          <a:lstStyle/>
          <a:p>
            <a:r>
              <a:rPr lang="en-US" altLang="zh-CN" dirty="0">
                <a:latin typeface="+mn-lt"/>
              </a:rPr>
              <a:t>DE</a:t>
            </a:r>
            <a:r>
              <a:rPr lang="zh-CN" altLang="en-US" dirty="0">
                <a:latin typeface="+mj-lt"/>
              </a:rPr>
              <a:t>子方法</a:t>
            </a:r>
          </a:p>
        </p:txBody>
      </p:sp>
      <p:sp>
        <p:nvSpPr>
          <p:cNvPr id="5" name="灯片编号占位符 4"/>
          <p:cNvSpPr>
            <a:spLocks noGrp="1"/>
          </p:cNvSpPr>
          <p:nvPr>
            <p:ph type="sldNum" sz="quarter" idx="12"/>
          </p:nvPr>
        </p:nvSpPr>
        <p:spPr>
          <a:xfrm>
            <a:off x="7010400" y="6477000"/>
            <a:ext cx="2133600" cy="381000"/>
          </a:xfrm>
        </p:spPr>
        <p:txBody>
          <a:bodyPr/>
          <a:lstStyle/>
          <a:p>
            <a:fld id="{F294C1FE-75BB-4979-8E7C-39D8DC972F6A}" type="slidenum">
              <a:rPr lang="zh-CN" altLang="en-US" smtClean="0"/>
              <a:pPr/>
              <a:t>10</a:t>
            </a:fld>
            <a:endParaRPr lang="en-US" altLang="zh-CN" dirty="0"/>
          </a:p>
        </p:txBody>
      </p:sp>
      <p:sp>
        <p:nvSpPr>
          <p:cNvPr id="20" name="内容占位符 2">
            <a:extLst>
              <a:ext uri="{FF2B5EF4-FFF2-40B4-BE49-F238E27FC236}">
                <a16:creationId xmlns:a16="http://schemas.microsoft.com/office/drawing/2014/main" id="{10C4E493-BC76-4720-984E-94109FB970C6}"/>
              </a:ext>
            </a:extLst>
          </p:cNvPr>
          <p:cNvSpPr>
            <a:spLocks noGrp="1"/>
          </p:cNvSpPr>
          <p:nvPr>
            <p:ph idx="1"/>
          </p:nvPr>
        </p:nvSpPr>
        <p:spPr>
          <a:xfrm>
            <a:off x="46918" y="836712"/>
            <a:ext cx="8640960" cy="1628707"/>
          </a:xfrm>
          <a:noFill/>
          <a:ln w="9525">
            <a:noFill/>
            <a:miter lim="800000"/>
            <a:headEnd/>
            <a:tailEnd/>
          </a:ln>
          <a:effectLst/>
        </p:spPr>
        <p:txBody>
          <a:bodyPr vert="horz" wrap="square" lIns="91440" tIns="45720" rIns="91440" bIns="45720" numCol="1" anchor="t" anchorCtr="0" compatLnSpc="1">
            <a:prstTxWarp prst="textNoShape">
              <a:avLst/>
            </a:prstTxWarp>
          </a:bodyPr>
          <a:lstStyle/>
          <a:p>
            <a:pPr marL="0" indent="0">
              <a:buNone/>
            </a:pPr>
            <a:r>
              <a:rPr lang="en-US" altLang="zh-CN" sz="2400" b="1" dirty="0">
                <a:effectLst>
                  <a:outerShdw blurRad="38100" dist="38100" dir="2700000" algn="tl">
                    <a:srgbClr val="000000">
                      <a:alpha val="43137"/>
                    </a:srgbClr>
                  </a:outerShdw>
                </a:effectLst>
              </a:rPr>
              <a:t>Document Embedding (DE)</a:t>
            </a:r>
            <a:r>
              <a:rPr lang="zh-CN" altLang="en-US" sz="2400" b="1" dirty="0">
                <a:effectLst>
                  <a:outerShdw blurRad="38100" dist="38100" dir="2700000" algn="tl">
                    <a:srgbClr val="000000">
                      <a:alpha val="43137"/>
                    </a:srgbClr>
                  </a:outerShdw>
                </a:effectLst>
              </a:rPr>
              <a:t>：</a:t>
            </a:r>
            <a:endParaRPr lang="en-US" altLang="zh-CN" sz="2000" b="1" dirty="0"/>
          </a:p>
          <a:p>
            <a:pPr marL="914400" lvl="2" indent="0">
              <a:buNone/>
            </a:pPr>
            <a:endParaRPr lang="en-US" altLang="zh-CN" sz="1800" dirty="0"/>
          </a:p>
          <a:p>
            <a:pPr lvl="2"/>
            <a:endParaRPr lang="en-US" altLang="zh-CN" sz="1800" dirty="0"/>
          </a:p>
        </p:txBody>
      </p:sp>
      <p:pic>
        <p:nvPicPr>
          <p:cNvPr id="3" name="图片 2">
            <a:extLst>
              <a:ext uri="{FF2B5EF4-FFF2-40B4-BE49-F238E27FC236}">
                <a16:creationId xmlns:a16="http://schemas.microsoft.com/office/drawing/2014/main" id="{D4F382D4-2549-4B8D-8C35-42CCD1A1AF25}"/>
              </a:ext>
            </a:extLst>
          </p:cNvPr>
          <p:cNvPicPr>
            <a:picLocks noChangeAspect="1"/>
          </p:cNvPicPr>
          <p:nvPr/>
        </p:nvPicPr>
        <p:blipFill rotWithShape="1">
          <a:blip r:embed="rId4"/>
          <a:srcRect l="48267"/>
          <a:stretch/>
        </p:blipFill>
        <p:spPr>
          <a:xfrm>
            <a:off x="6105823" y="2072678"/>
            <a:ext cx="2937217" cy="1450969"/>
          </a:xfrm>
          <a:prstGeom prst="rect">
            <a:avLst/>
          </a:prstGeom>
        </p:spPr>
      </p:pic>
      <p:sp>
        <p:nvSpPr>
          <p:cNvPr id="7" name="箭头: 右 6">
            <a:extLst>
              <a:ext uri="{FF2B5EF4-FFF2-40B4-BE49-F238E27FC236}">
                <a16:creationId xmlns:a16="http://schemas.microsoft.com/office/drawing/2014/main" id="{9ABB872F-0CB7-4290-8352-1CBA8C0554DE}"/>
              </a:ext>
            </a:extLst>
          </p:cNvPr>
          <p:cNvSpPr/>
          <p:nvPr/>
        </p:nvSpPr>
        <p:spPr>
          <a:xfrm>
            <a:off x="5662247" y="2677320"/>
            <a:ext cx="348519" cy="241683"/>
          </a:xfrm>
          <a:prstGeom prst="rightArrow">
            <a:avLst/>
          </a:prstGeom>
          <a:no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nvGrpSpPr>
          <p:cNvPr id="12" name="组合 11">
            <a:extLst>
              <a:ext uri="{FF2B5EF4-FFF2-40B4-BE49-F238E27FC236}">
                <a16:creationId xmlns:a16="http://schemas.microsoft.com/office/drawing/2014/main" id="{0E0FA89A-7A27-4BC4-BADE-6BDA5B9FD6D6}"/>
              </a:ext>
            </a:extLst>
          </p:cNvPr>
          <p:cNvGrpSpPr/>
          <p:nvPr/>
        </p:nvGrpSpPr>
        <p:grpSpPr>
          <a:xfrm>
            <a:off x="2050644" y="4725144"/>
            <a:ext cx="2803909" cy="1457583"/>
            <a:chOff x="683568" y="4941168"/>
            <a:chExt cx="2803909" cy="1457583"/>
          </a:xfrm>
        </p:grpSpPr>
        <p:sp>
          <p:nvSpPr>
            <p:cNvPr id="13" name="矩形 12">
              <a:extLst>
                <a:ext uri="{FF2B5EF4-FFF2-40B4-BE49-F238E27FC236}">
                  <a16:creationId xmlns:a16="http://schemas.microsoft.com/office/drawing/2014/main" id="{D69EEEFF-1961-4B85-ACE1-0A6A8226122D}"/>
                </a:ext>
              </a:extLst>
            </p:cNvPr>
            <p:cNvSpPr/>
            <p:nvPr/>
          </p:nvSpPr>
          <p:spPr>
            <a:xfrm>
              <a:off x="683568" y="4941168"/>
              <a:ext cx="2548775" cy="307777"/>
            </a:xfrm>
            <a:prstGeom prst="rect">
              <a:avLst/>
            </a:prstGeom>
          </p:spPr>
          <p:txBody>
            <a:bodyPr wrap="none">
              <a:spAutoFit/>
            </a:bodyPr>
            <a:lstStyle/>
            <a:p>
              <a:r>
                <a:rPr lang="en-US" altLang="zh-CN" sz="1400" dirty="0"/>
                <a:t>doc 1:    V1={v11, v12, …, v1n}</a:t>
              </a:r>
              <a:endParaRPr lang="en-US" sz="1400" dirty="0"/>
            </a:p>
          </p:txBody>
        </p:sp>
        <p:sp>
          <p:nvSpPr>
            <p:cNvPr id="14" name="矩形 13">
              <a:extLst>
                <a:ext uri="{FF2B5EF4-FFF2-40B4-BE49-F238E27FC236}">
                  <a16:creationId xmlns:a16="http://schemas.microsoft.com/office/drawing/2014/main" id="{3181EA9B-93B2-4CC7-BD73-B32B0A05D04E}"/>
                </a:ext>
              </a:extLst>
            </p:cNvPr>
            <p:cNvSpPr/>
            <p:nvPr/>
          </p:nvSpPr>
          <p:spPr>
            <a:xfrm>
              <a:off x="683568" y="5229200"/>
              <a:ext cx="2803909" cy="1169551"/>
            </a:xfrm>
            <a:prstGeom prst="rect">
              <a:avLst/>
            </a:prstGeom>
          </p:spPr>
          <p:txBody>
            <a:bodyPr wrap="none">
              <a:spAutoFit/>
            </a:bodyPr>
            <a:lstStyle/>
            <a:p>
              <a:r>
                <a:rPr lang="en-US" altLang="zh-CN" sz="1400" dirty="0"/>
                <a:t>doc 2:    V2={v21, v22, …, v2n}</a:t>
              </a:r>
              <a:endParaRPr lang="en-US" sz="1400" dirty="0"/>
            </a:p>
            <a:p>
              <a:r>
                <a:rPr lang="en-US" sz="1400" dirty="0"/>
                <a:t>.</a:t>
              </a:r>
            </a:p>
            <a:p>
              <a:r>
                <a:rPr lang="en-US" sz="1400" dirty="0"/>
                <a:t>.</a:t>
              </a:r>
            </a:p>
            <a:p>
              <a:r>
                <a:rPr lang="en-US" sz="1400" dirty="0"/>
                <a:t>.</a:t>
              </a:r>
            </a:p>
            <a:p>
              <a:r>
                <a:rPr lang="en-US" sz="1400" dirty="0"/>
                <a:t>doc m:    </a:t>
              </a:r>
              <a:r>
                <a:rPr lang="en-US" sz="1400" dirty="0" err="1"/>
                <a:t>Vm</a:t>
              </a:r>
              <a:r>
                <a:rPr lang="en-US" sz="1400" dirty="0"/>
                <a:t>={vm1, vm2, …, </a:t>
              </a:r>
              <a:r>
                <a:rPr lang="en-US" sz="1400" dirty="0" err="1"/>
                <a:t>vmn</a:t>
              </a:r>
              <a:r>
                <a:rPr lang="en-US" sz="1400" dirty="0"/>
                <a:t>}</a:t>
              </a:r>
            </a:p>
          </p:txBody>
        </p:sp>
      </p:grpSp>
      <p:sp>
        <p:nvSpPr>
          <p:cNvPr id="15" name="箭头: 右 14">
            <a:extLst>
              <a:ext uri="{FF2B5EF4-FFF2-40B4-BE49-F238E27FC236}">
                <a16:creationId xmlns:a16="http://schemas.microsoft.com/office/drawing/2014/main" id="{DF1F4BB9-1442-4E0A-A978-A05D6852ED02}"/>
              </a:ext>
            </a:extLst>
          </p:cNvPr>
          <p:cNvSpPr/>
          <p:nvPr/>
        </p:nvSpPr>
        <p:spPr>
          <a:xfrm>
            <a:off x="4999876" y="5308596"/>
            <a:ext cx="348519" cy="241683"/>
          </a:xfrm>
          <a:prstGeom prst="rightArrow">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481C2F93-0AC3-4604-B19D-9CD915581B20}"/>
                  </a:ext>
                </a:extLst>
              </p:cNvPr>
              <p:cNvSpPr txBox="1"/>
              <p:nvPr/>
            </p:nvSpPr>
            <p:spPr>
              <a:xfrm>
                <a:off x="5634317" y="5200681"/>
                <a:ext cx="1529971" cy="404663"/>
              </a:xfrm>
              <a:prstGeom prst="rect">
                <a:avLst/>
              </a:prstGeom>
              <a:noFill/>
            </p:spPr>
            <p:txBody>
              <a:bodyPr wrap="none" lIns="0" tIns="0" rIns="0" bIns="0" rtlCol="0">
                <a:spAutoFit/>
              </a:bodyPr>
              <a:lstStyle/>
              <a:p>
                <a:r>
                  <a:rPr lang="en-US" sz="1600" i="1" dirty="0" err="1"/>
                  <a:t>D</a:t>
                </a:r>
                <a:r>
                  <a:rPr lang="en-US" sz="1600" b="0" i="1" dirty="0" err="1"/>
                  <a:t>Score</a:t>
                </a:r>
                <a14:m>
                  <m:oMath xmlns:m="http://schemas.openxmlformats.org/officeDocument/2006/math">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𝑉𝑖</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𝑉𝑗</m:t>
                        </m:r>
                      </m:num>
                      <m:den>
                        <m:d>
                          <m:dPr>
                            <m:begChr m:val="|"/>
                            <m:endChr m:val="|"/>
                            <m:ctrlPr>
                              <a:rPr lang="en-US" sz="1600" b="0" i="1" smtClean="0">
                                <a:latin typeface="Cambria Math" panose="02040503050406030204" pitchFamily="18" charset="0"/>
                              </a:rPr>
                            </m:ctrlPr>
                          </m:dPr>
                          <m:e>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𝑉𝑖</m:t>
                                </m:r>
                              </m:e>
                            </m:d>
                          </m:e>
                        </m:d>
                        <m:r>
                          <a:rPr lang="en-US" sz="1600" b="0" i="1" smtClean="0">
                            <a:latin typeface="Cambria Math" panose="02040503050406030204" pitchFamily="18" charset="0"/>
                          </a:rPr>
                          <m:t>||</m:t>
                        </m:r>
                        <m:r>
                          <a:rPr lang="en-US" sz="1600" b="0" i="1" smtClean="0">
                            <a:latin typeface="Cambria Math" panose="02040503050406030204" pitchFamily="18" charset="0"/>
                          </a:rPr>
                          <m:t>𝑉𝑗</m:t>
                        </m:r>
                        <m:r>
                          <a:rPr lang="en-US" sz="1600" b="0" i="1" smtClean="0">
                            <a:latin typeface="Cambria Math" panose="02040503050406030204" pitchFamily="18" charset="0"/>
                          </a:rPr>
                          <m:t>||</m:t>
                        </m:r>
                      </m:den>
                    </m:f>
                  </m:oMath>
                </a14:m>
                <a:endParaRPr lang="en-US" sz="1600" dirty="0"/>
              </a:p>
            </p:txBody>
          </p:sp>
        </mc:Choice>
        <mc:Fallback xmlns="">
          <p:sp>
            <p:nvSpPr>
              <p:cNvPr id="16" name="文本框 15">
                <a:extLst>
                  <a:ext uri="{FF2B5EF4-FFF2-40B4-BE49-F238E27FC236}">
                    <a16:creationId xmlns:a16="http://schemas.microsoft.com/office/drawing/2014/main" id="{481C2F93-0AC3-4604-B19D-9CD915581B20}"/>
                  </a:ext>
                </a:extLst>
              </p:cNvPr>
              <p:cNvSpPr txBox="1">
                <a:spLocks noRot="1" noChangeAspect="1" noMove="1" noResize="1" noEditPoints="1" noAdjustHandles="1" noChangeArrowheads="1" noChangeShapeType="1" noTextEdit="1"/>
              </p:cNvSpPr>
              <p:nvPr/>
            </p:nvSpPr>
            <p:spPr>
              <a:xfrm>
                <a:off x="5634317" y="5200681"/>
                <a:ext cx="1529971" cy="404663"/>
              </a:xfrm>
              <a:prstGeom prst="rect">
                <a:avLst/>
              </a:prstGeom>
              <a:blipFill>
                <a:blip r:embed="rId7"/>
                <a:stretch>
                  <a:fillRect l="-7968" t="-1493" r="-4382" b="-11940"/>
                </a:stretch>
              </a:blipFill>
            </p:spPr>
            <p:txBody>
              <a:bodyPr/>
              <a:lstStyle/>
              <a:p>
                <a:r>
                  <a:rPr lang="en-US">
                    <a:noFill/>
                  </a:rPr>
                  <a:t> </a:t>
                </a:r>
              </a:p>
            </p:txBody>
          </p:sp>
        </mc:Fallback>
      </mc:AlternateContent>
      <p:sp>
        <p:nvSpPr>
          <p:cNvPr id="4" name="矩形 3">
            <a:extLst>
              <a:ext uri="{FF2B5EF4-FFF2-40B4-BE49-F238E27FC236}">
                <a16:creationId xmlns:a16="http://schemas.microsoft.com/office/drawing/2014/main" id="{E8EE74EF-14E0-4ADE-980E-395211B9B9AA}"/>
              </a:ext>
            </a:extLst>
          </p:cNvPr>
          <p:cNvSpPr/>
          <p:nvPr/>
        </p:nvSpPr>
        <p:spPr>
          <a:xfrm>
            <a:off x="283703" y="6309320"/>
            <a:ext cx="7404558" cy="261610"/>
          </a:xfrm>
          <a:prstGeom prst="rect">
            <a:avLst/>
          </a:prstGeom>
        </p:spPr>
        <p:txBody>
          <a:bodyPr wrap="square">
            <a:spAutoFit/>
          </a:bodyPr>
          <a:lstStyle/>
          <a:p>
            <a:pPr marL="171450" indent="-171450">
              <a:buFont typeface="Arial" panose="020B0604020202020204" pitchFamily="34" charset="0"/>
              <a:buChar char="•"/>
            </a:pPr>
            <a:r>
              <a:rPr lang="en-US" sz="1100" dirty="0"/>
              <a:t>Distributed representations of sentences and documents, in ICML, 2014.</a:t>
            </a:r>
          </a:p>
        </p:txBody>
      </p:sp>
      <p:grpSp>
        <p:nvGrpSpPr>
          <p:cNvPr id="18" name="组合 17">
            <a:extLst>
              <a:ext uri="{FF2B5EF4-FFF2-40B4-BE49-F238E27FC236}">
                <a16:creationId xmlns:a16="http://schemas.microsoft.com/office/drawing/2014/main" id="{8E1CECFC-634E-4436-9223-11BCA394291D}"/>
              </a:ext>
            </a:extLst>
          </p:cNvPr>
          <p:cNvGrpSpPr/>
          <p:nvPr/>
        </p:nvGrpSpPr>
        <p:grpSpPr>
          <a:xfrm>
            <a:off x="107504" y="1539757"/>
            <a:ext cx="2602415" cy="2897355"/>
            <a:chOff x="4110190" y="1594375"/>
            <a:chExt cx="2602415" cy="2897355"/>
          </a:xfrm>
        </p:grpSpPr>
        <p:pic>
          <p:nvPicPr>
            <p:cNvPr id="19" name="图片 18">
              <a:extLst>
                <a:ext uri="{FF2B5EF4-FFF2-40B4-BE49-F238E27FC236}">
                  <a16:creationId xmlns:a16="http://schemas.microsoft.com/office/drawing/2014/main" id="{977DA685-7555-4BC7-AA7B-05C00C4C7F83}"/>
                </a:ext>
              </a:extLst>
            </p:cNvPr>
            <p:cNvPicPr>
              <a:picLocks noChangeAspect="1"/>
            </p:cNvPicPr>
            <p:nvPr/>
          </p:nvPicPr>
          <p:blipFill>
            <a:blip r:embed="rId8"/>
            <a:stretch>
              <a:fillRect/>
            </a:stretch>
          </p:blipFill>
          <p:spPr>
            <a:xfrm>
              <a:off x="4110190" y="1594375"/>
              <a:ext cx="2602415" cy="2897355"/>
            </a:xfrm>
            <a:prstGeom prst="rect">
              <a:avLst/>
            </a:prstGeom>
          </p:spPr>
        </p:pic>
        <p:sp>
          <p:nvSpPr>
            <p:cNvPr id="21" name="矩形 20">
              <a:extLst>
                <a:ext uri="{FF2B5EF4-FFF2-40B4-BE49-F238E27FC236}">
                  <a16:creationId xmlns:a16="http://schemas.microsoft.com/office/drawing/2014/main" id="{BA8C92DD-07E6-4B97-8847-D9459EB5940E}"/>
                </a:ext>
              </a:extLst>
            </p:cNvPr>
            <p:cNvSpPr/>
            <p:nvPr/>
          </p:nvSpPr>
          <p:spPr>
            <a:xfrm>
              <a:off x="4465134" y="1784463"/>
              <a:ext cx="1053494" cy="338554"/>
            </a:xfrm>
            <a:prstGeom prst="rect">
              <a:avLst/>
            </a:prstGeom>
          </p:spPr>
          <p:txBody>
            <a:bodyPr wrap="none">
              <a:spAutoFit/>
            </a:bodyPr>
            <a:lstStyle/>
            <a:p>
              <a:r>
                <a:rPr lang="en-US" sz="1600" dirty="0"/>
                <a:t>Skip-gram</a:t>
              </a:r>
            </a:p>
          </p:txBody>
        </p:sp>
      </p:grpSp>
      <p:sp>
        <p:nvSpPr>
          <p:cNvPr id="17" name="矩形 16">
            <a:extLst>
              <a:ext uri="{FF2B5EF4-FFF2-40B4-BE49-F238E27FC236}">
                <a16:creationId xmlns:a16="http://schemas.microsoft.com/office/drawing/2014/main" id="{07695FE9-C8B4-4317-A9C4-5512952BFCFB}"/>
              </a:ext>
            </a:extLst>
          </p:cNvPr>
          <p:cNvSpPr/>
          <p:nvPr/>
        </p:nvSpPr>
        <p:spPr>
          <a:xfrm>
            <a:off x="3529798" y="3479328"/>
            <a:ext cx="504056" cy="949108"/>
          </a:xfrm>
          <a:prstGeom prst="rect">
            <a:avLst/>
          </a:prstGeom>
          <a:noFill/>
          <a:ln w="19050">
            <a:solidFill>
              <a:srgbClr val="C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箭头: 右 21">
            <a:extLst>
              <a:ext uri="{FF2B5EF4-FFF2-40B4-BE49-F238E27FC236}">
                <a16:creationId xmlns:a16="http://schemas.microsoft.com/office/drawing/2014/main" id="{50EFA587-4623-473F-AA47-6E5D42B86802}"/>
              </a:ext>
            </a:extLst>
          </p:cNvPr>
          <p:cNvSpPr/>
          <p:nvPr/>
        </p:nvSpPr>
        <p:spPr>
          <a:xfrm>
            <a:off x="2635738" y="2677319"/>
            <a:ext cx="348519" cy="241683"/>
          </a:xfrm>
          <a:prstGeom prst="rightArrow">
            <a:avLst/>
          </a:prstGeom>
          <a:no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271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16" grpId="0"/>
      <p:bldP spid="17" grpId="0" animBg="1"/>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lt"/>
              </a:rPr>
              <a:t>评价实验</a:t>
            </a:r>
          </a:p>
        </p:txBody>
      </p:sp>
      <p:sp>
        <p:nvSpPr>
          <p:cNvPr id="5" name="灯片编号占位符 4"/>
          <p:cNvSpPr>
            <a:spLocks noGrp="1"/>
          </p:cNvSpPr>
          <p:nvPr>
            <p:ph type="sldNum" sz="quarter" idx="12"/>
          </p:nvPr>
        </p:nvSpPr>
        <p:spPr/>
        <p:txBody>
          <a:bodyPr/>
          <a:lstStyle/>
          <a:p>
            <a:fld id="{F294C1FE-75BB-4979-8E7C-39D8DC972F6A}" type="slidenum">
              <a:rPr lang="zh-CN" altLang="en-US" smtClean="0"/>
              <a:pPr/>
              <a:t>11</a:t>
            </a:fld>
            <a:endParaRPr lang="en-US" altLang="zh-CN" dirty="0"/>
          </a:p>
        </p:txBody>
      </p:sp>
      <p:sp>
        <p:nvSpPr>
          <p:cNvPr id="20" name="内容占位符 2">
            <a:extLst>
              <a:ext uri="{FF2B5EF4-FFF2-40B4-BE49-F238E27FC236}">
                <a16:creationId xmlns:a16="http://schemas.microsoft.com/office/drawing/2014/main" id="{10C4E493-BC76-4720-984E-94109FB970C6}"/>
              </a:ext>
            </a:extLst>
          </p:cNvPr>
          <p:cNvSpPr>
            <a:spLocks noGrp="1"/>
          </p:cNvSpPr>
          <p:nvPr>
            <p:ph idx="1"/>
          </p:nvPr>
        </p:nvSpPr>
        <p:spPr>
          <a:xfrm>
            <a:off x="199719" y="813723"/>
            <a:ext cx="8640960" cy="1628707"/>
          </a:xfrm>
          <a:noFill/>
          <a:ln w="9525">
            <a:noFill/>
            <a:miter lim="800000"/>
            <a:headEnd/>
            <a:tailEnd/>
          </a:ln>
          <a:effectLst/>
        </p:spPr>
        <p:txBody>
          <a:bodyPr vert="horz" wrap="square" lIns="91440" tIns="45720" rIns="91440" bIns="45720" numCol="1" anchor="t" anchorCtr="0" compatLnSpc="1">
            <a:prstTxWarp prst="textNoShape">
              <a:avLst/>
            </a:prstTxWarp>
          </a:bodyPr>
          <a:lstStyle/>
          <a:p>
            <a:pPr marL="0" indent="0">
              <a:buNone/>
            </a:pPr>
            <a:r>
              <a:rPr lang="zh-CN" altLang="en-US" sz="2400" b="1" dirty="0"/>
              <a:t>数据集：</a:t>
            </a:r>
            <a:endParaRPr lang="en-US" altLang="zh-CN" sz="2400" b="1" dirty="0"/>
          </a:p>
          <a:p>
            <a:pPr lvl="1"/>
            <a:r>
              <a:rPr lang="en-US" altLang="zh-CN" sz="2000" dirty="0"/>
              <a:t>Moment</a:t>
            </a:r>
            <a:r>
              <a:rPr lang="zh-CN" altLang="en-US" sz="2000" dirty="0"/>
              <a:t>：</a:t>
            </a:r>
            <a:r>
              <a:rPr lang="en-US" altLang="zh-CN" sz="2000" dirty="0"/>
              <a:t>4509</a:t>
            </a:r>
            <a:r>
              <a:rPr lang="zh-CN" altLang="en-US" sz="2000" dirty="0"/>
              <a:t>个</a:t>
            </a:r>
            <a:r>
              <a:rPr lang="en-US" altLang="zh-CN" sz="2000" dirty="0"/>
              <a:t>issue</a:t>
            </a:r>
            <a:r>
              <a:rPr lang="zh-CN" altLang="en-US" sz="2000" dirty="0"/>
              <a:t>，</a:t>
            </a:r>
            <a:r>
              <a:rPr lang="en-US" altLang="zh-CN" sz="2000" dirty="0"/>
              <a:t>2406</a:t>
            </a:r>
            <a:r>
              <a:rPr lang="zh-CN" altLang="en-US" sz="2000" dirty="0"/>
              <a:t>个链接对</a:t>
            </a:r>
            <a:endParaRPr lang="en-US" altLang="zh-CN" sz="2000" dirty="0"/>
          </a:p>
          <a:p>
            <a:pPr lvl="1"/>
            <a:r>
              <a:rPr lang="en-US" altLang="zh-CN" sz="2000" dirty="0"/>
              <a:t>Request</a:t>
            </a:r>
            <a:r>
              <a:rPr lang="zh-CN" altLang="en-US" sz="2000" dirty="0"/>
              <a:t>：</a:t>
            </a:r>
            <a:r>
              <a:rPr lang="en-US" altLang="zh-CN" sz="2000" dirty="0"/>
              <a:t>2896</a:t>
            </a:r>
            <a:r>
              <a:rPr lang="zh-CN" altLang="en-US" sz="2000" dirty="0"/>
              <a:t>个</a:t>
            </a:r>
            <a:r>
              <a:rPr lang="en-US" altLang="zh-CN" sz="2000" dirty="0"/>
              <a:t>issue</a:t>
            </a:r>
            <a:r>
              <a:rPr lang="zh-CN" altLang="en-US" sz="2000" dirty="0"/>
              <a:t>，</a:t>
            </a:r>
            <a:r>
              <a:rPr lang="en-US" altLang="zh-CN" sz="2000" dirty="0"/>
              <a:t>1110</a:t>
            </a:r>
            <a:r>
              <a:rPr lang="zh-CN" altLang="en-US" sz="2000" dirty="0"/>
              <a:t>个链接对</a:t>
            </a:r>
            <a:endParaRPr lang="en-US" altLang="zh-CN" sz="2000" dirty="0"/>
          </a:p>
          <a:p>
            <a:pPr lvl="1"/>
            <a:endParaRPr lang="en-US" altLang="zh-CN" sz="2000" dirty="0"/>
          </a:p>
          <a:p>
            <a:pPr lvl="1"/>
            <a:endParaRPr lang="en-US" altLang="zh-CN" sz="2000" dirty="0"/>
          </a:p>
          <a:p>
            <a:pPr lvl="1"/>
            <a:endParaRPr lang="en-US" altLang="zh-CN" sz="2000" dirty="0"/>
          </a:p>
          <a:p>
            <a:pPr marL="457200" lvl="1" indent="0">
              <a:buNone/>
            </a:pPr>
            <a:endParaRPr lang="en-US" altLang="zh-CN" sz="2000" dirty="0"/>
          </a:p>
          <a:p>
            <a:pPr marL="0" lvl="1" indent="0">
              <a:buNone/>
            </a:pPr>
            <a:r>
              <a:rPr lang="zh-CN" altLang="en-US" sz="2400" b="1" dirty="0"/>
              <a:t>评价指标：</a:t>
            </a:r>
            <a:endParaRPr lang="en-US" altLang="zh-CN" sz="2400" b="1" dirty="0"/>
          </a:p>
          <a:p>
            <a:pPr lvl="1">
              <a:lnSpc>
                <a:spcPct val="200000"/>
              </a:lnSpc>
            </a:pPr>
            <a:r>
              <a:rPr lang="en-US" altLang="zh-CN" sz="2000" dirty="0">
                <a:latin typeface="+mn-lt"/>
              </a:rPr>
              <a:t>Top-k Recall rate (</a:t>
            </a:r>
            <a:r>
              <a:rPr lang="en-US" altLang="zh-CN" sz="2000" dirty="0" err="1">
                <a:latin typeface="+mn-lt"/>
              </a:rPr>
              <a:t>R@k</a:t>
            </a:r>
            <a:r>
              <a:rPr lang="en-US" altLang="zh-CN" sz="2000" dirty="0">
                <a:latin typeface="+mn-lt"/>
              </a:rPr>
              <a:t>)</a:t>
            </a:r>
          </a:p>
          <a:p>
            <a:pPr lvl="1">
              <a:lnSpc>
                <a:spcPct val="200000"/>
              </a:lnSpc>
            </a:pPr>
            <a:r>
              <a:rPr lang="en-US" altLang="zh-CN" sz="2000" dirty="0">
                <a:latin typeface="+mn-lt"/>
              </a:rPr>
              <a:t>Mean average precision (MAP)</a:t>
            </a:r>
          </a:p>
          <a:p>
            <a:pPr lvl="1">
              <a:lnSpc>
                <a:spcPct val="200000"/>
              </a:lnSpc>
            </a:pPr>
            <a:r>
              <a:rPr lang="en-US" altLang="zh-CN" sz="2000" dirty="0">
                <a:latin typeface="+mn-lt"/>
              </a:rPr>
              <a:t>Mean reciprocal rank (MRR)</a:t>
            </a:r>
          </a:p>
          <a:p>
            <a:pPr marL="342900" lvl="1" indent="-342900">
              <a:buFont typeface="Wingdings" pitchFamily="2" charset="2"/>
              <a:buChar char="v"/>
            </a:pPr>
            <a:endParaRPr lang="en-US" altLang="zh-CN" sz="2400" b="1" dirty="0">
              <a:effectLst>
                <a:outerShdw blurRad="38100" dist="38100" dir="2700000" algn="tl">
                  <a:srgbClr val="000000">
                    <a:alpha val="43137"/>
                  </a:srgbClr>
                </a:outerShdw>
              </a:effectLst>
            </a:endParaRPr>
          </a:p>
          <a:p>
            <a:pPr marL="457200" lvl="1" indent="0">
              <a:buNone/>
            </a:pPr>
            <a:endParaRPr lang="en-US" altLang="zh-CN" sz="2000" dirty="0"/>
          </a:p>
        </p:txBody>
      </p:sp>
      <p:pic>
        <p:nvPicPr>
          <p:cNvPr id="4" name="图片 3">
            <a:extLst>
              <a:ext uri="{FF2B5EF4-FFF2-40B4-BE49-F238E27FC236}">
                <a16:creationId xmlns:a16="http://schemas.microsoft.com/office/drawing/2014/main" id="{A16FEA08-F9A3-467B-BF04-BD8DA0597277}"/>
              </a:ext>
            </a:extLst>
          </p:cNvPr>
          <p:cNvPicPr>
            <a:picLocks noChangeAspect="1"/>
          </p:cNvPicPr>
          <p:nvPr/>
        </p:nvPicPr>
        <p:blipFill>
          <a:blip r:embed="rId3"/>
          <a:stretch>
            <a:fillRect/>
          </a:stretch>
        </p:blipFill>
        <p:spPr>
          <a:xfrm>
            <a:off x="1136989" y="2204864"/>
            <a:ext cx="6870023" cy="1071795"/>
          </a:xfrm>
          <a:prstGeom prst="rect">
            <a:avLst/>
          </a:prstGeom>
        </p:spPr>
      </p:pic>
      <p:pic>
        <p:nvPicPr>
          <p:cNvPr id="6" name="图片 5">
            <a:extLst>
              <a:ext uri="{FF2B5EF4-FFF2-40B4-BE49-F238E27FC236}">
                <a16:creationId xmlns:a16="http://schemas.microsoft.com/office/drawing/2014/main" id="{09541EC9-5C6D-4B21-B7DC-1143D93E765E}"/>
              </a:ext>
            </a:extLst>
          </p:cNvPr>
          <p:cNvPicPr>
            <a:picLocks noChangeAspect="1"/>
          </p:cNvPicPr>
          <p:nvPr/>
        </p:nvPicPr>
        <p:blipFill>
          <a:blip r:embed="rId4"/>
          <a:stretch>
            <a:fillRect/>
          </a:stretch>
        </p:blipFill>
        <p:spPr>
          <a:xfrm>
            <a:off x="4688769" y="3968502"/>
            <a:ext cx="2448510" cy="573685"/>
          </a:xfrm>
          <a:prstGeom prst="rect">
            <a:avLst/>
          </a:prstGeom>
        </p:spPr>
      </p:pic>
      <p:pic>
        <p:nvPicPr>
          <p:cNvPr id="7" name="图片 6">
            <a:extLst>
              <a:ext uri="{FF2B5EF4-FFF2-40B4-BE49-F238E27FC236}">
                <a16:creationId xmlns:a16="http://schemas.microsoft.com/office/drawing/2014/main" id="{98F00ED3-D738-410D-A109-5ACD6F61AC01}"/>
              </a:ext>
            </a:extLst>
          </p:cNvPr>
          <p:cNvPicPr>
            <a:picLocks noChangeAspect="1"/>
          </p:cNvPicPr>
          <p:nvPr/>
        </p:nvPicPr>
        <p:blipFill>
          <a:blip r:embed="rId5"/>
          <a:stretch>
            <a:fillRect/>
          </a:stretch>
        </p:blipFill>
        <p:spPr>
          <a:xfrm>
            <a:off x="4659362" y="4653136"/>
            <a:ext cx="2312483" cy="609169"/>
          </a:xfrm>
          <a:prstGeom prst="rect">
            <a:avLst/>
          </a:prstGeom>
        </p:spPr>
      </p:pic>
      <p:pic>
        <p:nvPicPr>
          <p:cNvPr id="9" name="图片 8">
            <a:extLst>
              <a:ext uri="{FF2B5EF4-FFF2-40B4-BE49-F238E27FC236}">
                <a16:creationId xmlns:a16="http://schemas.microsoft.com/office/drawing/2014/main" id="{F80F325E-B1F2-4662-A3AE-DA07C5017B12}"/>
              </a:ext>
            </a:extLst>
          </p:cNvPr>
          <p:cNvPicPr>
            <a:picLocks noChangeAspect="1"/>
          </p:cNvPicPr>
          <p:nvPr/>
        </p:nvPicPr>
        <p:blipFill>
          <a:blip r:embed="rId6"/>
          <a:stretch>
            <a:fillRect/>
          </a:stretch>
        </p:blipFill>
        <p:spPr>
          <a:xfrm>
            <a:off x="4688769" y="5373254"/>
            <a:ext cx="2860359" cy="655946"/>
          </a:xfrm>
          <a:prstGeom prst="rect">
            <a:avLst/>
          </a:prstGeom>
        </p:spPr>
      </p:pic>
    </p:spTree>
    <p:extLst>
      <p:ext uri="{BB962C8B-B14F-4D97-AF65-F5344CB8AC3E}">
        <p14:creationId xmlns:p14="http://schemas.microsoft.com/office/powerpoint/2010/main" val="3178143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lt"/>
              </a:rPr>
              <a:t>实验结果</a:t>
            </a:r>
          </a:p>
        </p:txBody>
      </p:sp>
      <p:sp>
        <p:nvSpPr>
          <p:cNvPr id="5" name="灯片编号占位符 4"/>
          <p:cNvSpPr>
            <a:spLocks noGrp="1"/>
          </p:cNvSpPr>
          <p:nvPr>
            <p:ph type="sldNum" sz="quarter" idx="12"/>
          </p:nvPr>
        </p:nvSpPr>
        <p:spPr/>
        <p:txBody>
          <a:bodyPr/>
          <a:lstStyle/>
          <a:p>
            <a:fld id="{F294C1FE-75BB-4979-8E7C-39D8DC972F6A}" type="slidenum">
              <a:rPr lang="zh-CN" altLang="en-US" smtClean="0"/>
              <a:pPr/>
              <a:t>12</a:t>
            </a:fld>
            <a:endParaRPr lang="en-US" altLang="zh-CN" dirty="0"/>
          </a:p>
        </p:txBody>
      </p:sp>
      <p:sp>
        <p:nvSpPr>
          <p:cNvPr id="20" name="内容占位符 2">
            <a:extLst>
              <a:ext uri="{FF2B5EF4-FFF2-40B4-BE49-F238E27FC236}">
                <a16:creationId xmlns:a16="http://schemas.microsoft.com/office/drawing/2014/main" id="{10C4E493-BC76-4720-984E-94109FB970C6}"/>
              </a:ext>
            </a:extLst>
          </p:cNvPr>
          <p:cNvSpPr>
            <a:spLocks noGrp="1"/>
          </p:cNvSpPr>
          <p:nvPr>
            <p:ph idx="1"/>
          </p:nvPr>
        </p:nvSpPr>
        <p:spPr>
          <a:xfrm>
            <a:off x="46918" y="864189"/>
            <a:ext cx="8640960" cy="1628707"/>
          </a:xfrm>
          <a:noFill/>
          <a:ln w="9525">
            <a:noFill/>
            <a:miter lim="800000"/>
            <a:headEnd/>
            <a:tailEnd/>
          </a:ln>
          <a:effectLst/>
        </p:spPr>
        <p:txBody>
          <a:bodyPr vert="horz" wrap="square" lIns="91440" tIns="45720" rIns="91440" bIns="45720" numCol="1" anchor="t" anchorCtr="0" compatLnSpc="1">
            <a:prstTxWarp prst="textNoShape">
              <a:avLst/>
            </a:prstTxWarp>
          </a:bodyPr>
          <a:lstStyle/>
          <a:p>
            <a:pPr marL="0" indent="0">
              <a:buNone/>
            </a:pPr>
            <a:r>
              <a:rPr lang="en-US" altLang="zh-CN" sz="2400" b="1" dirty="0">
                <a:effectLst>
                  <a:outerShdw blurRad="38100" dist="38100" dir="2700000" algn="tl">
                    <a:srgbClr val="000000">
                      <a:alpha val="43137"/>
                    </a:srgbClr>
                  </a:outerShdw>
                </a:effectLst>
              </a:rPr>
              <a:t>RQ1</a:t>
            </a:r>
            <a:r>
              <a:rPr lang="zh-CN" altLang="en-US" sz="2400" b="1" dirty="0">
                <a:effectLst>
                  <a:outerShdw blurRad="38100" dist="38100" dir="2700000" algn="tl">
                    <a:srgbClr val="000000">
                      <a:alpha val="43137"/>
                    </a:srgbClr>
                  </a:outerShdw>
                </a:effectLst>
              </a:rPr>
              <a:t>：和基准方法相比，本文方法在性能上可以有多少提升？</a:t>
            </a:r>
          </a:p>
          <a:p>
            <a:pPr lvl="1"/>
            <a:r>
              <a:rPr lang="zh-CN" altLang="en-US" sz="1600" dirty="0"/>
              <a:t>方法：和传统</a:t>
            </a:r>
            <a:r>
              <a:rPr lang="en-US" altLang="zh-CN" sz="1600" dirty="0"/>
              <a:t>bug</a:t>
            </a:r>
            <a:r>
              <a:rPr lang="zh-CN" altLang="en-US" sz="1600" dirty="0"/>
              <a:t>跟踪系统中</a:t>
            </a:r>
            <a:r>
              <a:rPr lang="en-US" altLang="zh-CN" sz="1600" dirty="0" err="1"/>
              <a:t>NextBug</a:t>
            </a:r>
            <a:r>
              <a:rPr lang="en-US" altLang="zh-CN" sz="1600" dirty="0"/>
              <a:t>[1]</a:t>
            </a:r>
            <a:r>
              <a:rPr lang="zh-CN" altLang="en-US" sz="1600" dirty="0"/>
              <a:t>方法作对比；和三个子方法（</a:t>
            </a:r>
            <a:r>
              <a:rPr lang="en-US" altLang="zh-CN" sz="1600" dirty="0"/>
              <a:t>TF-IDF, WE, DE</a:t>
            </a:r>
            <a:r>
              <a:rPr lang="zh-CN" altLang="en-US" sz="1600" dirty="0"/>
              <a:t>）作对比。比较</a:t>
            </a:r>
            <a:r>
              <a:rPr lang="en-US" altLang="zh-CN" sz="1600" dirty="0"/>
              <a:t>R@1, R@5, R@10, MAP </a:t>
            </a:r>
            <a:r>
              <a:rPr lang="zh-CN" altLang="en-US" sz="1600" dirty="0"/>
              <a:t>和</a:t>
            </a:r>
            <a:r>
              <a:rPr lang="en-US" altLang="zh-CN" sz="1600" dirty="0"/>
              <a:t>MRR</a:t>
            </a:r>
            <a:r>
              <a:rPr lang="zh-CN" altLang="en-US" sz="1600" dirty="0"/>
              <a:t>。</a:t>
            </a:r>
            <a:endParaRPr lang="en-US" altLang="zh-CN" sz="1600" dirty="0"/>
          </a:p>
          <a:p>
            <a:pPr lvl="1"/>
            <a:r>
              <a:rPr lang="zh-CN" altLang="en-US" sz="1600" dirty="0"/>
              <a:t>结果：</a:t>
            </a:r>
            <a:endParaRPr lang="en-US" altLang="zh-CN" sz="1600" dirty="0"/>
          </a:p>
          <a:p>
            <a:pPr lvl="2"/>
            <a:r>
              <a:rPr lang="zh-CN" altLang="en-US" sz="1600" dirty="0"/>
              <a:t>本文方法有着较不错的性能（</a:t>
            </a:r>
            <a:r>
              <a:rPr lang="en-US" altLang="zh-CN" sz="1600" dirty="0"/>
              <a:t>R@10</a:t>
            </a:r>
            <a:r>
              <a:rPr lang="zh-CN" altLang="en-US" sz="1600" dirty="0"/>
              <a:t>在</a:t>
            </a:r>
            <a:r>
              <a:rPr lang="en-US" altLang="zh-CN" sz="1600" dirty="0"/>
              <a:t>Request</a:t>
            </a:r>
            <a:r>
              <a:rPr lang="zh-CN" altLang="en-US" sz="1600" dirty="0"/>
              <a:t>中达到</a:t>
            </a:r>
            <a:r>
              <a:rPr lang="en-US" altLang="zh-CN" sz="1600" dirty="0">
                <a:solidFill>
                  <a:srgbClr val="FF0000"/>
                </a:solidFill>
              </a:rPr>
              <a:t>60.6%</a:t>
            </a:r>
            <a:r>
              <a:rPr lang="zh-CN" altLang="en-US" sz="1600" dirty="0"/>
              <a:t>）</a:t>
            </a:r>
            <a:endParaRPr lang="en-US" altLang="zh-CN" sz="1600" dirty="0"/>
          </a:p>
          <a:p>
            <a:pPr lvl="2"/>
            <a:r>
              <a:rPr lang="zh-CN" altLang="en-US" sz="1600" dirty="0"/>
              <a:t>本文方法明显优于</a:t>
            </a:r>
            <a:r>
              <a:rPr lang="en-US" altLang="zh-CN" sz="1600" dirty="0" err="1"/>
              <a:t>NextBug</a:t>
            </a:r>
            <a:r>
              <a:rPr lang="zh-CN" altLang="en-US" sz="1600" dirty="0"/>
              <a:t>（</a:t>
            </a:r>
            <a:r>
              <a:rPr lang="en-US" altLang="zh-CN" sz="1600" dirty="0"/>
              <a:t>Request</a:t>
            </a:r>
            <a:r>
              <a:rPr lang="zh-CN" altLang="en-US" sz="1600" dirty="0"/>
              <a:t>中，</a:t>
            </a:r>
            <a:r>
              <a:rPr lang="en-US" altLang="zh-CN" sz="1600" dirty="0"/>
              <a:t>R@10, MAP</a:t>
            </a:r>
            <a:r>
              <a:rPr lang="zh-CN" altLang="en-US" sz="1600" dirty="0"/>
              <a:t>分别提高了</a:t>
            </a:r>
            <a:r>
              <a:rPr lang="en-US" altLang="zh-CN" sz="1600" dirty="0">
                <a:solidFill>
                  <a:srgbClr val="FF0000"/>
                </a:solidFill>
              </a:rPr>
              <a:t>43%</a:t>
            </a:r>
            <a:r>
              <a:rPr lang="zh-CN" altLang="en-US" sz="1600" dirty="0"/>
              <a:t>，</a:t>
            </a:r>
            <a:r>
              <a:rPr lang="en-US" altLang="zh-CN" sz="1600" dirty="0">
                <a:solidFill>
                  <a:srgbClr val="FF0000"/>
                </a:solidFill>
              </a:rPr>
              <a:t>53%</a:t>
            </a:r>
            <a:r>
              <a:rPr lang="zh-CN" altLang="en-US" sz="1600" dirty="0"/>
              <a:t>）</a:t>
            </a:r>
            <a:endParaRPr lang="en-US" altLang="zh-CN" sz="1600" dirty="0"/>
          </a:p>
          <a:p>
            <a:pPr lvl="2"/>
            <a:r>
              <a:rPr lang="zh-CN" altLang="en-US" sz="1600" dirty="0"/>
              <a:t>组合方法优于各子方法（</a:t>
            </a:r>
            <a:r>
              <a:rPr lang="en-US" altLang="zh-CN" sz="1600" dirty="0"/>
              <a:t>Request</a:t>
            </a:r>
            <a:r>
              <a:rPr lang="zh-CN" altLang="en-US" sz="1600" dirty="0"/>
              <a:t>中，</a:t>
            </a:r>
            <a:r>
              <a:rPr lang="en-US" altLang="zh-CN" sz="1600" dirty="0"/>
              <a:t>R@10, MAP</a:t>
            </a:r>
            <a:r>
              <a:rPr lang="zh-CN" altLang="en-US" sz="1600" dirty="0"/>
              <a:t>提高为</a:t>
            </a:r>
            <a:r>
              <a:rPr lang="en-US" altLang="zh-CN" sz="1600" dirty="0">
                <a:solidFill>
                  <a:srgbClr val="FF0000"/>
                </a:solidFill>
              </a:rPr>
              <a:t>9.4~19%</a:t>
            </a:r>
            <a:r>
              <a:rPr lang="zh-CN" altLang="en-US" sz="1600" dirty="0"/>
              <a:t>，</a:t>
            </a:r>
            <a:r>
              <a:rPr lang="en-US" altLang="zh-CN" sz="1600" dirty="0">
                <a:solidFill>
                  <a:srgbClr val="FF0000"/>
                </a:solidFill>
              </a:rPr>
              <a:t>10.9~34.2%</a:t>
            </a:r>
            <a:r>
              <a:rPr lang="zh-CN" altLang="en-US" sz="1600" dirty="0"/>
              <a:t>）</a:t>
            </a:r>
            <a:endParaRPr lang="en-US" altLang="zh-CN" sz="1600" dirty="0"/>
          </a:p>
          <a:p>
            <a:pPr lvl="2"/>
            <a:endParaRPr lang="en-US" altLang="zh-CN" sz="1600" dirty="0"/>
          </a:p>
          <a:p>
            <a:pPr lvl="1"/>
            <a:endParaRPr lang="en-US" altLang="zh-CN" sz="2000" dirty="0"/>
          </a:p>
        </p:txBody>
      </p:sp>
      <p:sp>
        <p:nvSpPr>
          <p:cNvPr id="4" name="矩形 3">
            <a:extLst>
              <a:ext uri="{FF2B5EF4-FFF2-40B4-BE49-F238E27FC236}">
                <a16:creationId xmlns:a16="http://schemas.microsoft.com/office/drawing/2014/main" id="{743ABDDD-2125-480B-AC94-BBAA458A3459}"/>
              </a:ext>
            </a:extLst>
          </p:cNvPr>
          <p:cNvSpPr/>
          <p:nvPr/>
        </p:nvSpPr>
        <p:spPr>
          <a:xfrm>
            <a:off x="107504" y="6346195"/>
            <a:ext cx="8712968" cy="261610"/>
          </a:xfrm>
          <a:prstGeom prst="rect">
            <a:avLst/>
          </a:prstGeom>
        </p:spPr>
        <p:txBody>
          <a:bodyPr wrap="square">
            <a:spAutoFit/>
          </a:bodyPr>
          <a:lstStyle/>
          <a:p>
            <a:pPr marL="171450" indent="-171450">
              <a:buFont typeface="Arial" panose="020B0604020202020204" pitchFamily="34" charset="0"/>
              <a:buChar char="•"/>
            </a:pPr>
            <a:r>
              <a:rPr lang="en-US" sz="1100" dirty="0"/>
              <a:t>[1] An empirical study on recommendations of similar bugs, in SANER. IEEE, 2016.</a:t>
            </a:r>
          </a:p>
        </p:txBody>
      </p:sp>
      <p:pic>
        <p:nvPicPr>
          <p:cNvPr id="8" name="图片 7">
            <a:extLst>
              <a:ext uri="{FF2B5EF4-FFF2-40B4-BE49-F238E27FC236}">
                <a16:creationId xmlns:a16="http://schemas.microsoft.com/office/drawing/2014/main" id="{39DC4F8E-CA02-4BAD-98F7-6C212B66ABBD}"/>
              </a:ext>
            </a:extLst>
          </p:cNvPr>
          <p:cNvPicPr>
            <a:picLocks noChangeAspect="1"/>
          </p:cNvPicPr>
          <p:nvPr/>
        </p:nvPicPr>
        <p:blipFill>
          <a:blip r:embed="rId3"/>
          <a:stretch>
            <a:fillRect/>
          </a:stretch>
        </p:blipFill>
        <p:spPr>
          <a:xfrm>
            <a:off x="315095" y="3287957"/>
            <a:ext cx="4151823" cy="2531310"/>
          </a:xfrm>
          <a:prstGeom prst="rect">
            <a:avLst/>
          </a:prstGeom>
          <a:effectLst>
            <a:outerShdw blurRad="63500" sx="102000" sy="102000" algn="ctr" rotWithShape="0">
              <a:prstClr val="black">
                <a:alpha val="40000"/>
              </a:prstClr>
            </a:outerShdw>
          </a:effectLst>
        </p:spPr>
      </p:pic>
      <p:pic>
        <p:nvPicPr>
          <p:cNvPr id="9" name="图片 8">
            <a:extLst>
              <a:ext uri="{FF2B5EF4-FFF2-40B4-BE49-F238E27FC236}">
                <a16:creationId xmlns:a16="http://schemas.microsoft.com/office/drawing/2014/main" id="{7126B1C8-2526-4BD4-9E4D-EF0E91AC9DA3}"/>
              </a:ext>
            </a:extLst>
          </p:cNvPr>
          <p:cNvPicPr>
            <a:picLocks noChangeAspect="1"/>
          </p:cNvPicPr>
          <p:nvPr/>
        </p:nvPicPr>
        <p:blipFill>
          <a:blip r:embed="rId4"/>
          <a:stretch>
            <a:fillRect/>
          </a:stretch>
        </p:blipFill>
        <p:spPr>
          <a:xfrm>
            <a:off x="4665255" y="3284984"/>
            <a:ext cx="4163650" cy="2531310"/>
          </a:xfrm>
          <a:prstGeom prst="rect">
            <a:avLst/>
          </a:prstGeom>
          <a:effectLst>
            <a:outerShdw blurRad="63500" sx="102000" sy="102000" algn="ctr" rotWithShape="0">
              <a:prstClr val="black">
                <a:alpha val="40000"/>
              </a:prstClr>
            </a:outerShdw>
          </a:effectLst>
        </p:spPr>
      </p:pic>
      <p:sp>
        <p:nvSpPr>
          <p:cNvPr id="11" name="矩形 10">
            <a:extLst>
              <a:ext uri="{FF2B5EF4-FFF2-40B4-BE49-F238E27FC236}">
                <a16:creationId xmlns:a16="http://schemas.microsoft.com/office/drawing/2014/main" id="{02D513F3-E44F-4A65-A08A-4E713EE11062}"/>
              </a:ext>
            </a:extLst>
          </p:cNvPr>
          <p:cNvSpPr/>
          <p:nvPr/>
        </p:nvSpPr>
        <p:spPr>
          <a:xfrm>
            <a:off x="1762468" y="5784970"/>
            <a:ext cx="1257075" cy="338554"/>
          </a:xfrm>
          <a:prstGeom prst="rect">
            <a:avLst/>
          </a:prstGeom>
        </p:spPr>
        <p:txBody>
          <a:bodyPr wrap="none">
            <a:spAutoFit/>
          </a:bodyPr>
          <a:lstStyle/>
          <a:p>
            <a:r>
              <a:rPr lang="en-US" altLang="zh-CN" sz="1600" dirty="0"/>
              <a:t>Request</a:t>
            </a:r>
            <a:r>
              <a:rPr lang="zh-CN" altLang="en-US" sz="1600" dirty="0"/>
              <a:t>项目</a:t>
            </a:r>
            <a:endParaRPr lang="en-US" sz="1600" dirty="0"/>
          </a:p>
        </p:txBody>
      </p:sp>
      <p:sp>
        <p:nvSpPr>
          <p:cNvPr id="13" name="矩形 12">
            <a:extLst>
              <a:ext uri="{FF2B5EF4-FFF2-40B4-BE49-F238E27FC236}">
                <a16:creationId xmlns:a16="http://schemas.microsoft.com/office/drawing/2014/main" id="{CA205CF7-AC38-4EEC-B272-472FBB882296}"/>
              </a:ext>
            </a:extLst>
          </p:cNvPr>
          <p:cNvSpPr/>
          <p:nvPr/>
        </p:nvSpPr>
        <p:spPr>
          <a:xfrm>
            <a:off x="6124459" y="5772115"/>
            <a:ext cx="1292341" cy="338554"/>
          </a:xfrm>
          <a:prstGeom prst="rect">
            <a:avLst/>
          </a:prstGeom>
        </p:spPr>
        <p:txBody>
          <a:bodyPr wrap="none">
            <a:spAutoFit/>
          </a:bodyPr>
          <a:lstStyle/>
          <a:p>
            <a:r>
              <a:rPr lang="en-US" altLang="zh-CN" sz="1600" dirty="0"/>
              <a:t>Moment</a:t>
            </a:r>
            <a:r>
              <a:rPr lang="zh-CN" altLang="en-US" sz="1600" dirty="0"/>
              <a:t>项目</a:t>
            </a:r>
            <a:endParaRPr lang="en-US" sz="1600" dirty="0"/>
          </a:p>
        </p:txBody>
      </p:sp>
    </p:spTree>
    <p:extLst>
      <p:ext uri="{BB962C8B-B14F-4D97-AF65-F5344CB8AC3E}">
        <p14:creationId xmlns:p14="http://schemas.microsoft.com/office/powerpoint/2010/main" val="2534577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lt"/>
              </a:rPr>
              <a:t>实验结果</a:t>
            </a:r>
          </a:p>
        </p:txBody>
      </p:sp>
      <p:sp>
        <p:nvSpPr>
          <p:cNvPr id="5" name="灯片编号占位符 4"/>
          <p:cNvSpPr>
            <a:spLocks noGrp="1"/>
          </p:cNvSpPr>
          <p:nvPr>
            <p:ph type="sldNum" sz="quarter" idx="12"/>
          </p:nvPr>
        </p:nvSpPr>
        <p:spPr/>
        <p:txBody>
          <a:bodyPr/>
          <a:lstStyle/>
          <a:p>
            <a:fld id="{F294C1FE-75BB-4979-8E7C-39D8DC972F6A}" type="slidenum">
              <a:rPr lang="zh-CN" altLang="en-US" smtClean="0"/>
              <a:pPr/>
              <a:t>13</a:t>
            </a:fld>
            <a:endParaRPr lang="en-US" altLang="zh-CN" dirty="0"/>
          </a:p>
        </p:txBody>
      </p:sp>
      <p:sp>
        <p:nvSpPr>
          <p:cNvPr id="20" name="内容占位符 2">
            <a:extLst>
              <a:ext uri="{FF2B5EF4-FFF2-40B4-BE49-F238E27FC236}">
                <a16:creationId xmlns:a16="http://schemas.microsoft.com/office/drawing/2014/main" id="{10C4E493-BC76-4720-984E-94109FB970C6}"/>
              </a:ext>
            </a:extLst>
          </p:cNvPr>
          <p:cNvSpPr>
            <a:spLocks noGrp="1"/>
          </p:cNvSpPr>
          <p:nvPr>
            <p:ph idx="1"/>
          </p:nvPr>
        </p:nvSpPr>
        <p:spPr>
          <a:xfrm>
            <a:off x="46918" y="836712"/>
            <a:ext cx="8640960" cy="1628707"/>
          </a:xfrm>
          <a:noFill/>
          <a:ln w="9525">
            <a:noFill/>
            <a:miter lim="800000"/>
            <a:headEnd/>
            <a:tailEnd/>
          </a:ln>
          <a:effectLst/>
        </p:spPr>
        <p:txBody>
          <a:bodyPr vert="horz" wrap="square" lIns="91440" tIns="45720" rIns="91440" bIns="45720" numCol="1" anchor="t" anchorCtr="0" compatLnSpc="1">
            <a:prstTxWarp prst="textNoShape">
              <a:avLst/>
            </a:prstTxWarp>
          </a:bodyPr>
          <a:lstStyle/>
          <a:p>
            <a:pPr marL="0" indent="0">
              <a:buNone/>
            </a:pPr>
            <a:r>
              <a:rPr lang="en-US" altLang="zh-CN" sz="2400" b="1" dirty="0">
                <a:effectLst>
                  <a:outerShdw blurRad="38100" dist="38100" dir="2700000" algn="tl">
                    <a:srgbClr val="000000">
                      <a:alpha val="43137"/>
                    </a:srgbClr>
                  </a:outerShdw>
                </a:effectLst>
              </a:rPr>
              <a:t>RQ2</a:t>
            </a:r>
            <a:r>
              <a:rPr lang="zh-CN" altLang="en-US" sz="2400" b="1" dirty="0">
                <a:effectLst>
                  <a:outerShdw blurRad="38100" dist="38100" dir="2700000" algn="tl">
                    <a:srgbClr val="000000">
                      <a:alpha val="43137"/>
                    </a:srgbClr>
                  </a:outerShdw>
                </a:effectLst>
              </a:rPr>
              <a:t>：本文方法对于缺陷语料库是否有很强的依赖性？</a:t>
            </a:r>
            <a:endParaRPr lang="en-US" altLang="zh-CN" sz="2400" b="1" dirty="0">
              <a:effectLst>
                <a:outerShdw blurRad="38100" dist="38100" dir="2700000" algn="tl">
                  <a:srgbClr val="000000">
                    <a:alpha val="43137"/>
                  </a:srgbClr>
                </a:outerShdw>
              </a:effectLst>
            </a:endParaRPr>
          </a:p>
          <a:p>
            <a:pPr lvl="1"/>
            <a:r>
              <a:rPr lang="zh-CN" altLang="en-US" sz="1600" dirty="0"/>
              <a:t>方法：</a:t>
            </a:r>
            <a:r>
              <a:rPr lang="en-US" altLang="zh-CN" sz="1600" dirty="0"/>
              <a:t>word embedding</a:t>
            </a:r>
            <a:r>
              <a:rPr lang="zh-CN" altLang="en-US" sz="1600" dirty="0"/>
              <a:t>和</a:t>
            </a:r>
            <a:r>
              <a:rPr lang="en-US" altLang="zh-CN" sz="1600" dirty="0"/>
              <a:t>document embedding</a:t>
            </a:r>
            <a:r>
              <a:rPr lang="zh-CN" altLang="en-US" sz="1600" dirty="0"/>
              <a:t>对训练语料库有很强的依赖。我们试图研究采用不同语料库训练的模型是否会对本文方法性能带来影响。我们采用交叉检验的方法，即分别</a:t>
            </a:r>
            <a:r>
              <a:rPr lang="en-US" altLang="zh-CN" sz="1600" dirty="0"/>
              <a:t>Request</a:t>
            </a:r>
            <a:r>
              <a:rPr lang="zh-CN" altLang="en-US" sz="1600" dirty="0"/>
              <a:t>和</a:t>
            </a:r>
            <a:r>
              <a:rPr lang="en-US" altLang="zh-CN" sz="1600" dirty="0"/>
              <a:t>Moment</a:t>
            </a:r>
            <a:r>
              <a:rPr lang="zh-CN" altLang="en-US" sz="1600" dirty="0"/>
              <a:t>训练的模型检测对方</a:t>
            </a:r>
            <a:r>
              <a:rPr lang="en-US" altLang="zh-CN" sz="1600" dirty="0"/>
              <a:t>issue</a:t>
            </a:r>
            <a:r>
              <a:rPr lang="zh-CN" altLang="en-US" sz="1600" dirty="0"/>
              <a:t>。</a:t>
            </a:r>
            <a:endParaRPr lang="en-US" altLang="zh-CN" sz="1600" dirty="0"/>
          </a:p>
          <a:p>
            <a:pPr lvl="1"/>
            <a:r>
              <a:rPr lang="zh-CN" altLang="en-US" sz="1600" dirty="0"/>
              <a:t>结果：</a:t>
            </a:r>
            <a:endParaRPr lang="en-US" altLang="zh-CN" sz="1600" dirty="0"/>
          </a:p>
          <a:p>
            <a:pPr lvl="2"/>
            <a:r>
              <a:rPr lang="zh-CN" altLang="en-US" sz="1600" dirty="0"/>
              <a:t>采用不同项目的语料库，本文方法的性能会有下降（在</a:t>
            </a:r>
            <a:r>
              <a:rPr lang="en-US" altLang="zh-CN" sz="1600" dirty="0"/>
              <a:t>Request</a:t>
            </a:r>
            <a:r>
              <a:rPr lang="zh-CN" altLang="en-US" sz="1600" dirty="0"/>
              <a:t>中，</a:t>
            </a:r>
            <a:r>
              <a:rPr lang="en-US" altLang="zh-CN" sz="1600" dirty="0"/>
              <a:t>R@10</a:t>
            </a:r>
            <a:r>
              <a:rPr lang="zh-CN" altLang="en-US" sz="1600" dirty="0"/>
              <a:t>，</a:t>
            </a:r>
            <a:r>
              <a:rPr lang="en-US" altLang="zh-CN" sz="1600" dirty="0"/>
              <a:t>MAP</a:t>
            </a:r>
            <a:r>
              <a:rPr lang="zh-CN" altLang="en-US" sz="1600" dirty="0"/>
              <a:t>分别下降了</a:t>
            </a:r>
            <a:r>
              <a:rPr lang="en-US" altLang="zh-CN" sz="1600" dirty="0">
                <a:solidFill>
                  <a:srgbClr val="FF0000"/>
                </a:solidFill>
              </a:rPr>
              <a:t>14.3%</a:t>
            </a:r>
            <a:r>
              <a:rPr lang="zh-CN" altLang="en-US" sz="1600" dirty="0"/>
              <a:t>，</a:t>
            </a:r>
            <a:r>
              <a:rPr lang="en-US" altLang="zh-CN" sz="1600" dirty="0">
                <a:solidFill>
                  <a:srgbClr val="FF0000"/>
                </a:solidFill>
              </a:rPr>
              <a:t>4.3%</a:t>
            </a:r>
            <a:r>
              <a:rPr lang="zh-CN" altLang="en-US" sz="1600" dirty="0"/>
              <a:t>）</a:t>
            </a:r>
            <a:endParaRPr lang="en-US" altLang="zh-CN" sz="1600" dirty="0"/>
          </a:p>
          <a:p>
            <a:pPr lvl="2"/>
            <a:r>
              <a:rPr lang="zh-CN" altLang="en-US" sz="1600" dirty="0"/>
              <a:t>即便采用不同项目的语料库，本文方法的性能仍然要比传统</a:t>
            </a:r>
            <a:r>
              <a:rPr lang="en-US" altLang="zh-CN" sz="1600" dirty="0" err="1"/>
              <a:t>NextBug</a:t>
            </a:r>
            <a:r>
              <a:rPr lang="zh-CN" altLang="en-US" sz="1600" dirty="0"/>
              <a:t>方法的性能要好（</a:t>
            </a:r>
            <a:r>
              <a:rPr lang="en-US" altLang="zh-CN" sz="1600" dirty="0"/>
              <a:t>Request</a:t>
            </a:r>
            <a:r>
              <a:rPr lang="zh-CN" altLang="en-US" sz="1600" dirty="0"/>
              <a:t>中，每个指标高于</a:t>
            </a:r>
            <a:r>
              <a:rPr lang="en-US" altLang="zh-CN" sz="1600" dirty="0" err="1"/>
              <a:t>NextBug</a:t>
            </a:r>
            <a:r>
              <a:rPr lang="zh-CN" altLang="en-US" sz="1600" dirty="0"/>
              <a:t>至少</a:t>
            </a:r>
            <a:r>
              <a:rPr lang="en-US" altLang="zh-CN" sz="1600" dirty="0">
                <a:solidFill>
                  <a:srgbClr val="FF0000"/>
                </a:solidFill>
              </a:rPr>
              <a:t>9.2%</a:t>
            </a:r>
            <a:r>
              <a:rPr lang="zh-CN" altLang="en-US" sz="1600" dirty="0"/>
              <a:t>）</a:t>
            </a:r>
            <a:endParaRPr lang="en-US" altLang="zh-CN" sz="1600" dirty="0"/>
          </a:p>
          <a:p>
            <a:pPr marL="0" indent="0">
              <a:buNone/>
            </a:pPr>
            <a:endParaRPr lang="en-US" altLang="zh-CN" sz="2000" b="1" dirty="0"/>
          </a:p>
        </p:txBody>
      </p:sp>
      <p:pic>
        <p:nvPicPr>
          <p:cNvPr id="3" name="图片 2">
            <a:extLst>
              <a:ext uri="{FF2B5EF4-FFF2-40B4-BE49-F238E27FC236}">
                <a16:creationId xmlns:a16="http://schemas.microsoft.com/office/drawing/2014/main" id="{9B7D5CDE-45E2-46EF-A44A-13D30A70D96C}"/>
              </a:ext>
            </a:extLst>
          </p:cNvPr>
          <p:cNvPicPr>
            <a:picLocks noChangeAspect="1"/>
          </p:cNvPicPr>
          <p:nvPr/>
        </p:nvPicPr>
        <p:blipFill>
          <a:blip r:embed="rId3"/>
          <a:stretch>
            <a:fillRect/>
          </a:stretch>
        </p:blipFill>
        <p:spPr>
          <a:xfrm>
            <a:off x="561909" y="3618361"/>
            <a:ext cx="3932994" cy="2383453"/>
          </a:xfrm>
          <a:prstGeom prst="rect">
            <a:avLst/>
          </a:prstGeom>
          <a:effectLst>
            <a:outerShdw blurRad="63500" sx="102000" sy="102000" algn="ctr" rotWithShape="0">
              <a:prstClr val="black">
                <a:alpha val="40000"/>
              </a:prstClr>
            </a:outerShdw>
          </a:effectLst>
        </p:spPr>
      </p:pic>
      <p:pic>
        <p:nvPicPr>
          <p:cNvPr id="4" name="图片 3">
            <a:extLst>
              <a:ext uri="{FF2B5EF4-FFF2-40B4-BE49-F238E27FC236}">
                <a16:creationId xmlns:a16="http://schemas.microsoft.com/office/drawing/2014/main" id="{E4A11C3E-7CBB-4B49-BD25-4939F379B24C}"/>
              </a:ext>
            </a:extLst>
          </p:cNvPr>
          <p:cNvPicPr>
            <a:picLocks noChangeAspect="1"/>
          </p:cNvPicPr>
          <p:nvPr/>
        </p:nvPicPr>
        <p:blipFill>
          <a:blip r:embed="rId4"/>
          <a:stretch>
            <a:fillRect/>
          </a:stretch>
        </p:blipFill>
        <p:spPr>
          <a:xfrm>
            <a:off x="4766713" y="3617769"/>
            <a:ext cx="3921165" cy="2371624"/>
          </a:xfrm>
          <a:prstGeom prst="rect">
            <a:avLst/>
          </a:prstGeom>
          <a:effectLst>
            <a:outerShdw blurRad="63500" sx="102000" sy="102000" algn="ctr" rotWithShape="0">
              <a:prstClr val="black">
                <a:alpha val="40000"/>
              </a:prstClr>
            </a:outerShdw>
          </a:effectLst>
        </p:spPr>
      </p:pic>
      <p:sp>
        <p:nvSpPr>
          <p:cNvPr id="11" name="矩形 10">
            <a:extLst>
              <a:ext uri="{FF2B5EF4-FFF2-40B4-BE49-F238E27FC236}">
                <a16:creationId xmlns:a16="http://schemas.microsoft.com/office/drawing/2014/main" id="{9139E74C-5F85-4D52-BBD0-7ED737D56BFD}"/>
              </a:ext>
            </a:extLst>
          </p:cNvPr>
          <p:cNvSpPr/>
          <p:nvPr/>
        </p:nvSpPr>
        <p:spPr>
          <a:xfrm>
            <a:off x="1762468" y="5962135"/>
            <a:ext cx="1257075" cy="338554"/>
          </a:xfrm>
          <a:prstGeom prst="rect">
            <a:avLst/>
          </a:prstGeom>
        </p:spPr>
        <p:txBody>
          <a:bodyPr wrap="none">
            <a:spAutoFit/>
          </a:bodyPr>
          <a:lstStyle/>
          <a:p>
            <a:r>
              <a:rPr lang="en-US" altLang="zh-CN" sz="1600" dirty="0"/>
              <a:t>Request</a:t>
            </a:r>
            <a:r>
              <a:rPr lang="zh-CN" altLang="en-US" sz="1600" dirty="0"/>
              <a:t>项目</a:t>
            </a:r>
            <a:endParaRPr lang="en-US" sz="1600" dirty="0"/>
          </a:p>
        </p:txBody>
      </p:sp>
      <p:sp>
        <p:nvSpPr>
          <p:cNvPr id="12" name="矩形 11">
            <a:extLst>
              <a:ext uri="{FF2B5EF4-FFF2-40B4-BE49-F238E27FC236}">
                <a16:creationId xmlns:a16="http://schemas.microsoft.com/office/drawing/2014/main" id="{295088BA-3D03-439C-804B-E0A4CD03247D}"/>
              </a:ext>
            </a:extLst>
          </p:cNvPr>
          <p:cNvSpPr/>
          <p:nvPr/>
        </p:nvSpPr>
        <p:spPr>
          <a:xfrm>
            <a:off x="6124459" y="5949280"/>
            <a:ext cx="1292341" cy="338554"/>
          </a:xfrm>
          <a:prstGeom prst="rect">
            <a:avLst/>
          </a:prstGeom>
        </p:spPr>
        <p:txBody>
          <a:bodyPr wrap="none">
            <a:spAutoFit/>
          </a:bodyPr>
          <a:lstStyle/>
          <a:p>
            <a:r>
              <a:rPr lang="en-US" altLang="zh-CN" sz="1600" dirty="0"/>
              <a:t>Moment</a:t>
            </a:r>
            <a:r>
              <a:rPr lang="zh-CN" altLang="en-US" sz="1600" dirty="0"/>
              <a:t>项目</a:t>
            </a:r>
            <a:endParaRPr lang="en-US" sz="1600" dirty="0"/>
          </a:p>
        </p:txBody>
      </p:sp>
    </p:spTree>
    <p:extLst>
      <p:ext uri="{BB962C8B-B14F-4D97-AF65-F5344CB8AC3E}">
        <p14:creationId xmlns:p14="http://schemas.microsoft.com/office/powerpoint/2010/main" val="3294558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lt"/>
              </a:rPr>
              <a:t>实验结果</a:t>
            </a:r>
          </a:p>
        </p:txBody>
      </p:sp>
      <p:sp>
        <p:nvSpPr>
          <p:cNvPr id="5" name="灯片编号占位符 4"/>
          <p:cNvSpPr>
            <a:spLocks noGrp="1"/>
          </p:cNvSpPr>
          <p:nvPr>
            <p:ph type="sldNum" sz="quarter" idx="12"/>
          </p:nvPr>
        </p:nvSpPr>
        <p:spPr/>
        <p:txBody>
          <a:bodyPr/>
          <a:lstStyle/>
          <a:p>
            <a:fld id="{F294C1FE-75BB-4979-8E7C-39D8DC972F6A}" type="slidenum">
              <a:rPr lang="zh-CN" altLang="en-US" smtClean="0"/>
              <a:pPr/>
              <a:t>14</a:t>
            </a:fld>
            <a:endParaRPr lang="en-US" altLang="zh-CN" dirty="0"/>
          </a:p>
        </p:txBody>
      </p:sp>
      <p:sp>
        <p:nvSpPr>
          <p:cNvPr id="20" name="内容占位符 2">
            <a:extLst>
              <a:ext uri="{FF2B5EF4-FFF2-40B4-BE49-F238E27FC236}">
                <a16:creationId xmlns:a16="http://schemas.microsoft.com/office/drawing/2014/main" id="{10C4E493-BC76-4720-984E-94109FB970C6}"/>
              </a:ext>
            </a:extLst>
          </p:cNvPr>
          <p:cNvSpPr>
            <a:spLocks noGrp="1"/>
          </p:cNvSpPr>
          <p:nvPr>
            <p:ph idx="1"/>
          </p:nvPr>
        </p:nvSpPr>
        <p:spPr>
          <a:xfrm>
            <a:off x="46918" y="792181"/>
            <a:ext cx="8917570" cy="1628707"/>
          </a:xfrm>
          <a:noFill/>
          <a:ln w="9525">
            <a:noFill/>
            <a:miter lim="800000"/>
            <a:headEnd/>
            <a:tailEnd/>
          </a:ln>
          <a:effectLst/>
        </p:spPr>
        <p:txBody>
          <a:bodyPr vert="horz" wrap="square" lIns="91440" tIns="45720" rIns="91440" bIns="45720" numCol="1" anchor="t" anchorCtr="0" compatLnSpc="1">
            <a:prstTxWarp prst="textNoShape">
              <a:avLst/>
            </a:prstTxWarp>
          </a:bodyPr>
          <a:lstStyle/>
          <a:p>
            <a:pPr marL="0" indent="0">
              <a:buNone/>
            </a:pPr>
            <a:r>
              <a:rPr lang="en-US" altLang="zh-CN" sz="2400" b="1" dirty="0">
                <a:effectLst>
                  <a:outerShdw blurRad="38100" dist="38100" dir="2700000" algn="tl">
                    <a:srgbClr val="000000">
                      <a:alpha val="43137"/>
                    </a:srgbClr>
                  </a:outerShdw>
                </a:effectLst>
              </a:rPr>
              <a:t>RQ3</a:t>
            </a:r>
            <a:r>
              <a:rPr lang="zh-CN" altLang="en-US" sz="2400" b="1" dirty="0">
                <a:effectLst>
                  <a:outerShdw blurRad="38100" dist="38100" dir="2700000" algn="tl">
                    <a:srgbClr val="000000">
                      <a:alpha val="43137"/>
                    </a:srgbClr>
                  </a:outerShdw>
                </a:effectLst>
              </a:rPr>
              <a:t>：本文方法对于训练集规模的依赖如何？</a:t>
            </a:r>
          </a:p>
          <a:p>
            <a:pPr lvl="1"/>
            <a:r>
              <a:rPr lang="zh-CN" altLang="en-US" sz="1600" dirty="0"/>
              <a:t>方法：我们分别根据</a:t>
            </a:r>
            <a:r>
              <a:rPr lang="en-US" altLang="zh-CN" sz="1600" dirty="0"/>
              <a:t>Request</a:t>
            </a:r>
            <a:r>
              <a:rPr lang="zh-CN" altLang="en-US" sz="1600" dirty="0"/>
              <a:t>项目和</a:t>
            </a:r>
            <a:r>
              <a:rPr lang="en-US" altLang="zh-CN" sz="1600" dirty="0"/>
              <a:t>Moment</a:t>
            </a:r>
            <a:r>
              <a:rPr lang="zh-CN" altLang="en-US" sz="1600" dirty="0"/>
              <a:t>项目的训练集规模</a:t>
            </a:r>
            <a:r>
              <a:rPr lang="en-US" altLang="zh-CN" sz="1600" dirty="0"/>
              <a:t>,</a:t>
            </a:r>
            <a:r>
              <a:rPr lang="zh-CN" altLang="en-US" sz="1600" dirty="0"/>
              <a:t>按照</a:t>
            </a:r>
            <a:r>
              <a:rPr lang="en-US" altLang="zh-CN" sz="1600" dirty="0"/>
              <a:t>10%, 20%,…,100%</a:t>
            </a:r>
            <a:r>
              <a:rPr lang="zh-CN" altLang="en-US" sz="1600" dirty="0"/>
              <a:t>的比例各分为</a:t>
            </a:r>
            <a:r>
              <a:rPr lang="en-US" altLang="zh-CN" sz="1600" dirty="0"/>
              <a:t>10</a:t>
            </a:r>
            <a:r>
              <a:rPr lang="zh-CN" altLang="en-US" sz="1600" dirty="0"/>
              <a:t>组训练集</a:t>
            </a:r>
            <a:r>
              <a:rPr lang="en-US" altLang="zh-CN" sz="1600" dirty="0"/>
              <a:t>,</a:t>
            </a:r>
            <a:r>
              <a:rPr lang="zh-CN" altLang="en-US" sz="1600" dirty="0"/>
              <a:t>并对基于不同规模训练集训练得到的模型进行性能测试和比较</a:t>
            </a:r>
            <a:r>
              <a:rPr lang="en-US" altLang="zh-CN" sz="1600" dirty="0"/>
              <a:t>. </a:t>
            </a:r>
          </a:p>
          <a:p>
            <a:pPr lvl="1"/>
            <a:r>
              <a:rPr lang="zh-CN" altLang="en-US" sz="1600" dirty="0"/>
              <a:t>结果：</a:t>
            </a:r>
            <a:endParaRPr lang="en-US" altLang="zh-CN" sz="1600" dirty="0"/>
          </a:p>
          <a:p>
            <a:pPr lvl="2"/>
            <a:r>
              <a:rPr lang="zh-CN" altLang="en-US" sz="1600" dirty="0"/>
              <a:t>本文方法在不同规模训练集下，性能会存在差异（在</a:t>
            </a:r>
            <a:r>
              <a:rPr lang="en-US" altLang="zh-CN" sz="1600" dirty="0"/>
              <a:t>Request</a:t>
            </a:r>
            <a:r>
              <a:rPr lang="zh-CN" altLang="en-US" sz="1600" dirty="0"/>
              <a:t>中，使用</a:t>
            </a:r>
            <a:r>
              <a:rPr lang="en-US" altLang="zh-CN" sz="1600" dirty="0"/>
              <a:t>10%</a:t>
            </a:r>
            <a:r>
              <a:rPr lang="zh-CN" altLang="en-US" sz="1600" dirty="0"/>
              <a:t>缺陷数据训练时，</a:t>
            </a:r>
            <a:r>
              <a:rPr lang="en-US" altLang="zh-CN" sz="1600" dirty="0"/>
              <a:t>R@10</a:t>
            </a:r>
            <a:r>
              <a:rPr lang="zh-CN" altLang="en-US" sz="1600" dirty="0"/>
              <a:t>值仅为</a:t>
            </a:r>
            <a:r>
              <a:rPr lang="en-US" altLang="zh-CN" sz="1600" dirty="0">
                <a:solidFill>
                  <a:srgbClr val="FF0000"/>
                </a:solidFill>
              </a:rPr>
              <a:t>25%</a:t>
            </a:r>
            <a:r>
              <a:rPr lang="zh-CN" altLang="en-US" sz="1600" dirty="0"/>
              <a:t>，使用</a:t>
            </a:r>
            <a:r>
              <a:rPr lang="en-US" altLang="zh-CN" sz="1600" dirty="0"/>
              <a:t>90%</a:t>
            </a:r>
            <a:r>
              <a:rPr lang="zh-CN" altLang="en-US" sz="1600" dirty="0"/>
              <a:t>缺陷数据时，</a:t>
            </a:r>
            <a:r>
              <a:rPr lang="en-US" altLang="zh-CN" sz="1600" dirty="0"/>
              <a:t>R@10</a:t>
            </a:r>
            <a:r>
              <a:rPr lang="zh-CN" altLang="en-US" sz="1600" dirty="0"/>
              <a:t>达到</a:t>
            </a:r>
            <a:r>
              <a:rPr lang="en-US" altLang="zh-CN" sz="1600" dirty="0">
                <a:solidFill>
                  <a:srgbClr val="FF0000"/>
                </a:solidFill>
              </a:rPr>
              <a:t>57%</a:t>
            </a:r>
            <a:r>
              <a:rPr lang="zh-CN" altLang="en-US" sz="1600" dirty="0"/>
              <a:t>）</a:t>
            </a:r>
            <a:endParaRPr lang="en-US" altLang="zh-CN" sz="1600" dirty="0"/>
          </a:p>
          <a:p>
            <a:pPr lvl="2"/>
            <a:r>
              <a:rPr lang="zh-CN" altLang="en-US" sz="1600" dirty="0"/>
              <a:t>随着训练集规模的增加，各个指标值呈增长趋势，增量式的模型训练方法将有助于进一步提高本文方法的性能</a:t>
            </a:r>
            <a:endParaRPr lang="en-US" altLang="zh-CN" sz="1600" dirty="0"/>
          </a:p>
        </p:txBody>
      </p:sp>
      <p:pic>
        <p:nvPicPr>
          <p:cNvPr id="3" name="图片 2">
            <a:extLst>
              <a:ext uri="{FF2B5EF4-FFF2-40B4-BE49-F238E27FC236}">
                <a16:creationId xmlns:a16="http://schemas.microsoft.com/office/drawing/2014/main" id="{A17FD836-E04F-420B-944B-A08A85F1EEB9}"/>
              </a:ext>
            </a:extLst>
          </p:cNvPr>
          <p:cNvPicPr>
            <a:picLocks noChangeAspect="1"/>
          </p:cNvPicPr>
          <p:nvPr/>
        </p:nvPicPr>
        <p:blipFill>
          <a:blip r:embed="rId3"/>
          <a:stretch>
            <a:fillRect/>
          </a:stretch>
        </p:blipFill>
        <p:spPr>
          <a:xfrm>
            <a:off x="156134" y="3425154"/>
            <a:ext cx="4343858" cy="2640665"/>
          </a:xfrm>
          <a:prstGeom prst="rect">
            <a:avLst/>
          </a:prstGeom>
          <a:effectLst>
            <a:outerShdw blurRad="63500" sx="102000" sy="102000" algn="ctr" rotWithShape="0">
              <a:prstClr val="black">
                <a:alpha val="40000"/>
              </a:prstClr>
            </a:outerShdw>
          </a:effectLst>
        </p:spPr>
      </p:pic>
      <p:pic>
        <p:nvPicPr>
          <p:cNvPr id="6" name="图片 5">
            <a:extLst>
              <a:ext uri="{FF2B5EF4-FFF2-40B4-BE49-F238E27FC236}">
                <a16:creationId xmlns:a16="http://schemas.microsoft.com/office/drawing/2014/main" id="{CC44B6F5-78E4-4353-9838-11E5BC587DC3}"/>
              </a:ext>
            </a:extLst>
          </p:cNvPr>
          <p:cNvPicPr>
            <a:picLocks noChangeAspect="1"/>
          </p:cNvPicPr>
          <p:nvPr/>
        </p:nvPicPr>
        <p:blipFill>
          <a:blip r:embed="rId4"/>
          <a:stretch>
            <a:fillRect/>
          </a:stretch>
        </p:blipFill>
        <p:spPr>
          <a:xfrm>
            <a:off x="4657211" y="3414835"/>
            <a:ext cx="4379285" cy="2640665"/>
          </a:xfrm>
          <a:prstGeom prst="rect">
            <a:avLst/>
          </a:prstGeom>
          <a:effectLst>
            <a:outerShdw blurRad="63500" sx="102000" sy="102000" algn="ctr" rotWithShape="0">
              <a:prstClr val="black">
                <a:alpha val="40000"/>
              </a:prstClr>
            </a:outerShdw>
          </a:effectLst>
        </p:spPr>
      </p:pic>
      <p:sp>
        <p:nvSpPr>
          <p:cNvPr id="8" name="矩形 7">
            <a:extLst>
              <a:ext uri="{FF2B5EF4-FFF2-40B4-BE49-F238E27FC236}">
                <a16:creationId xmlns:a16="http://schemas.microsoft.com/office/drawing/2014/main" id="{B945631E-3B30-4304-BD76-E7B43751FE51}"/>
              </a:ext>
            </a:extLst>
          </p:cNvPr>
          <p:cNvSpPr/>
          <p:nvPr/>
        </p:nvSpPr>
        <p:spPr>
          <a:xfrm>
            <a:off x="1762468" y="6114782"/>
            <a:ext cx="1257075" cy="338554"/>
          </a:xfrm>
          <a:prstGeom prst="rect">
            <a:avLst/>
          </a:prstGeom>
        </p:spPr>
        <p:txBody>
          <a:bodyPr wrap="none">
            <a:spAutoFit/>
          </a:bodyPr>
          <a:lstStyle/>
          <a:p>
            <a:r>
              <a:rPr lang="en-US" altLang="zh-CN" sz="1600" dirty="0"/>
              <a:t>Request</a:t>
            </a:r>
            <a:r>
              <a:rPr lang="zh-CN" altLang="en-US" sz="1600" dirty="0"/>
              <a:t>项目</a:t>
            </a:r>
            <a:endParaRPr lang="en-US" sz="1600" dirty="0"/>
          </a:p>
        </p:txBody>
      </p:sp>
      <p:sp>
        <p:nvSpPr>
          <p:cNvPr id="9" name="矩形 8">
            <a:extLst>
              <a:ext uri="{FF2B5EF4-FFF2-40B4-BE49-F238E27FC236}">
                <a16:creationId xmlns:a16="http://schemas.microsoft.com/office/drawing/2014/main" id="{6E4FAA1A-606B-43EA-AA53-06FD1A636EC6}"/>
              </a:ext>
            </a:extLst>
          </p:cNvPr>
          <p:cNvSpPr/>
          <p:nvPr/>
        </p:nvSpPr>
        <p:spPr>
          <a:xfrm>
            <a:off x="6124459" y="6101927"/>
            <a:ext cx="1292341" cy="338554"/>
          </a:xfrm>
          <a:prstGeom prst="rect">
            <a:avLst/>
          </a:prstGeom>
        </p:spPr>
        <p:txBody>
          <a:bodyPr wrap="none">
            <a:spAutoFit/>
          </a:bodyPr>
          <a:lstStyle/>
          <a:p>
            <a:r>
              <a:rPr lang="en-US" altLang="zh-CN" sz="1600" dirty="0"/>
              <a:t>Moment</a:t>
            </a:r>
            <a:r>
              <a:rPr lang="zh-CN" altLang="en-US" sz="1600" dirty="0"/>
              <a:t>项目</a:t>
            </a:r>
            <a:endParaRPr lang="en-US" sz="1600" dirty="0"/>
          </a:p>
        </p:txBody>
      </p:sp>
    </p:spTree>
    <p:extLst>
      <p:ext uri="{BB962C8B-B14F-4D97-AF65-F5344CB8AC3E}">
        <p14:creationId xmlns:p14="http://schemas.microsoft.com/office/powerpoint/2010/main" val="207653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lt"/>
              </a:rPr>
              <a:t>实验结果</a:t>
            </a:r>
          </a:p>
        </p:txBody>
      </p:sp>
      <p:sp>
        <p:nvSpPr>
          <p:cNvPr id="5" name="灯片编号占位符 4"/>
          <p:cNvSpPr>
            <a:spLocks noGrp="1"/>
          </p:cNvSpPr>
          <p:nvPr>
            <p:ph type="sldNum" sz="quarter" idx="12"/>
          </p:nvPr>
        </p:nvSpPr>
        <p:spPr/>
        <p:txBody>
          <a:bodyPr/>
          <a:lstStyle/>
          <a:p>
            <a:fld id="{F294C1FE-75BB-4979-8E7C-39D8DC972F6A}" type="slidenum">
              <a:rPr lang="zh-CN" altLang="en-US" smtClean="0"/>
              <a:pPr/>
              <a:t>15</a:t>
            </a:fld>
            <a:endParaRPr lang="en-US" altLang="zh-CN" dirty="0"/>
          </a:p>
        </p:txBody>
      </p:sp>
      <p:sp>
        <p:nvSpPr>
          <p:cNvPr id="20" name="内容占位符 2">
            <a:extLst>
              <a:ext uri="{FF2B5EF4-FFF2-40B4-BE49-F238E27FC236}">
                <a16:creationId xmlns:a16="http://schemas.microsoft.com/office/drawing/2014/main" id="{10C4E493-BC76-4720-984E-94109FB970C6}"/>
              </a:ext>
            </a:extLst>
          </p:cNvPr>
          <p:cNvSpPr>
            <a:spLocks noGrp="1"/>
          </p:cNvSpPr>
          <p:nvPr>
            <p:ph idx="1"/>
          </p:nvPr>
        </p:nvSpPr>
        <p:spPr>
          <a:xfrm>
            <a:off x="46918" y="792181"/>
            <a:ext cx="8640960" cy="1628707"/>
          </a:xfrm>
          <a:noFill/>
          <a:ln w="9525">
            <a:noFill/>
            <a:miter lim="800000"/>
            <a:headEnd/>
            <a:tailEnd/>
          </a:ln>
          <a:effectLst/>
        </p:spPr>
        <p:txBody>
          <a:bodyPr vert="horz" wrap="square" lIns="91440" tIns="45720" rIns="91440" bIns="45720" numCol="1" anchor="t" anchorCtr="0" compatLnSpc="1">
            <a:prstTxWarp prst="textNoShape">
              <a:avLst/>
            </a:prstTxWarp>
          </a:bodyPr>
          <a:lstStyle/>
          <a:p>
            <a:pPr marL="0" indent="0">
              <a:buNone/>
            </a:pPr>
            <a:r>
              <a:rPr lang="en-US" altLang="zh-CN" sz="2400" b="1" dirty="0">
                <a:effectLst>
                  <a:outerShdw blurRad="38100" dist="38100" dir="2700000" algn="tl">
                    <a:srgbClr val="000000">
                      <a:alpha val="43137"/>
                    </a:srgbClr>
                  </a:outerShdw>
                </a:effectLst>
              </a:rPr>
              <a:t>RQ4</a:t>
            </a:r>
            <a:r>
              <a:rPr lang="zh-CN" altLang="en-US" sz="2400" b="1" dirty="0">
                <a:effectLst>
                  <a:outerShdw blurRad="38100" dist="38100" dir="2700000" algn="tl">
                    <a:srgbClr val="000000">
                      <a:alpha val="43137"/>
                    </a:srgbClr>
                  </a:outerShdw>
                </a:effectLst>
              </a:rPr>
              <a:t>：本文方法的时间开销如何？</a:t>
            </a:r>
            <a:endParaRPr lang="en-US" altLang="zh-CN" sz="2000" b="1" dirty="0"/>
          </a:p>
          <a:p>
            <a:pPr lvl="1"/>
            <a:r>
              <a:rPr lang="zh-CN" altLang="en-US" sz="1600" dirty="0"/>
              <a:t>方法：我们的模型需要进行预处理和训练才能被使用，所以我们想分析本文方法的训练时间开销，验证其实用价值。实验机器是</a:t>
            </a:r>
            <a:r>
              <a:rPr lang="en-US" altLang="zh-CN" sz="1600" dirty="0"/>
              <a:t>PC</a:t>
            </a:r>
            <a:r>
              <a:rPr lang="zh-CN" altLang="en-US" sz="1600" dirty="0"/>
              <a:t>笔记本电脑，</a:t>
            </a:r>
            <a:r>
              <a:rPr lang="en-US" altLang="zh-CN" sz="1600" dirty="0"/>
              <a:t>2.6GHz</a:t>
            </a:r>
            <a:r>
              <a:rPr lang="zh-CN" altLang="en-US" sz="1600" dirty="0"/>
              <a:t>，</a:t>
            </a:r>
            <a:r>
              <a:rPr lang="en-US" altLang="zh-CN" sz="1600" dirty="0"/>
              <a:t>8GB RAM</a:t>
            </a:r>
            <a:r>
              <a:rPr lang="zh-CN" altLang="en-US" sz="1600" dirty="0"/>
              <a:t>， </a:t>
            </a:r>
            <a:r>
              <a:rPr lang="en-US" altLang="zh-CN" sz="1600" dirty="0"/>
              <a:t>Windows 8 OS (64-bit)</a:t>
            </a:r>
            <a:r>
              <a:rPr lang="zh-CN" altLang="en-US" sz="1600" dirty="0"/>
              <a:t>。</a:t>
            </a:r>
            <a:endParaRPr lang="en-US" altLang="zh-CN" sz="1600" dirty="0"/>
          </a:p>
          <a:p>
            <a:pPr lvl="1"/>
            <a:r>
              <a:rPr lang="zh-CN" altLang="en-US" sz="1600" dirty="0"/>
              <a:t>结果：</a:t>
            </a:r>
            <a:endParaRPr lang="en-US" altLang="zh-CN" sz="1600" dirty="0"/>
          </a:p>
          <a:p>
            <a:pPr lvl="2"/>
            <a:r>
              <a:rPr lang="en-US" altLang="zh-CN" sz="1600" dirty="0"/>
              <a:t>Moment</a:t>
            </a:r>
            <a:r>
              <a:rPr lang="zh-CN" altLang="en-US" sz="1600" dirty="0"/>
              <a:t>项目含有</a:t>
            </a:r>
            <a:r>
              <a:rPr lang="en-US" altLang="zh-CN" sz="1600" dirty="0">
                <a:solidFill>
                  <a:srgbClr val="FF0000"/>
                </a:solidFill>
              </a:rPr>
              <a:t>287757</a:t>
            </a:r>
            <a:r>
              <a:rPr lang="zh-CN" altLang="en-US" sz="1600" dirty="0"/>
              <a:t>个单词，字典数是</a:t>
            </a:r>
            <a:r>
              <a:rPr lang="en-US" altLang="zh-CN" sz="1600" dirty="0">
                <a:solidFill>
                  <a:srgbClr val="FF0000"/>
                </a:solidFill>
              </a:rPr>
              <a:t>153673</a:t>
            </a:r>
            <a:r>
              <a:rPr lang="zh-CN" altLang="en-US" sz="1600" dirty="0"/>
              <a:t>；</a:t>
            </a:r>
            <a:r>
              <a:rPr lang="en-US" altLang="zh-CN" sz="1600" dirty="0"/>
              <a:t>Request</a:t>
            </a:r>
            <a:r>
              <a:rPr lang="zh-CN" altLang="en-US" sz="1600" dirty="0"/>
              <a:t>项目含有</a:t>
            </a:r>
            <a:r>
              <a:rPr lang="en-US" altLang="zh-CN" sz="1600" dirty="0">
                <a:solidFill>
                  <a:srgbClr val="FF0000"/>
                </a:solidFill>
              </a:rPr>
              <a:t>223595</a:t>
            </a:r>
            <a:r>
              <a:rPr lang="zh-CN" altLang="en-US" sz="1600" dirty="0"/>
              <a:t>个单词，字典数是</a:t>
            </a:r>
            <a:r>
              <a:rPr lang="en-US" altLang="zh-CN" sz="1600" dirty="0">
                <a:solidFill>
                  <a:srgbClr val="FF0000"/>
                </a:solidFill>
              </a:rPr>
              <a:t>129750</a:t>
            </a:r>
            <a:r>
              <a:rPr lang="zh-CN" altLang="en-US" sz="1600" dirty="0"/>
              <a:t>。</a:t>
            </a:r>
            <a:endParaRPr lang="en-US" altLang="zh-CN" sz="1600" dirty="0"/>
          </a:p>
          <a:p>
            <a:pPr lvl="2"/>
            <a:r>
              <a:rPr lang="en-US" altLang="zh-CN" sz="1600" dirty="0"/>
              <a:t>WE</a:t>
            </a:r>
            <a:r>
              <a:rPr lang="zh-CN" altLang="en-US" sz="1600" dirty="0"/>
              <a:t>和</a:t>
            </a:r>
            <a:r>
              <a:rPr lang="en-US" altLang="zh-CN" sz="1600" dirty="0"/>
              <a:t>DE</a:t>
            </a:r>
            <a:r>
              <a:rPr lang="zh-CN" altLang="en-US" sz="1600" dirty="0"/>
              <a:t>相比较</a:t>
            </a:r>
            <a:r>
              <a:rPr lang="en-US" altLang="zh-CN" sz="1600" dirty="0"/>
              <a:t>TF-IDF</a:t>
            </a:r>
            <a:r>
              <a:rPr lang="zh-CN" altLang="en-US" sz="1600" dirty="0"/>
              <a:t>需要更长的训练时间。</a:t>
            </a:r>
            <a:endParaRPr lang="en-US" altLang="zh-CN" sz="1600" dirty="0"/>
          </a:p>
          <a:p>
            <a:pPr lvl="2"/>
            <a:r>
              <a:rPr lang="zh-CN" altLang="en-US" sz="1600" dirty="0"/>
              <a:t>总的来说，本文方法只需要极少的时间来训练，具有实用价值。</a:t>
            </a:r>
            <a:endParaRPr lang="en-US" altLang="zh-CN" sz="1600" dirty="0"/>
          </a:p>
        </p:txBody>
      </p:sp>
      <p:pic>
        <p:nvPicPr>
          <p:cNvPr id="4" name="图片 3">
            <a:extLst>
              <a:ext uri="{FF2B5EF4-FFF2-40B4-BE49-F238E27FC236}">
                <a16:creationId xmlns:a16="http://schemas.microsoft.com/office/drawing/2014/main" id="{842F7D02-7190-4EC0-BB7C-BD73E5452D41}"/>
              </a:ext>
            </a:extLst>
          </p:cNvPr>
          <p:cNvPicPr>
            <a:picLocks noChangeAspect="1"/>
          </p:cNvPicPr>
          <p:nvPr/>
        </p:nvPicPr>
        <p:blipFill>
          <a:blip r:embed="rId3"/>
          <a:stretch>
            <a:fillRect/>
          </a:stretch>
        </p:blipFill>
        <p:spPr>
          <a:xfrm>
            <a:off x="2166937" y="3573016"/>
            <a:ext cx="4810125" cy="292417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640206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54573D42-E476-407E-BF0F-426EF56714B2}"/>
              </a:ext>
            </a:extLst>
          </p:cNvPr>
          <p:cNvSpPr>
            <a:spLocks noGrp="1"/>
          </p:cNvSpPr>
          <p:nvPr>
            <p:ph type="title"/>
          </p:nvPr>
        </p:nvSpPr>
        <p:spPr>
          <a:xfrm>
            <a:off x="179512" y="0"/>
            <a:ext cx="8446393" cy="792000"/>
          </a:xfrm>
        </p:spPr>
        <p:txBody>
          <a:bodyPr/>
          <a:lstStyle/>
          <a:p>
            <a:r>
              <a:rPr lang="zh-CN" altLang="en-US" sz="2800" dirty="0"/>
              <a:t>基于嵌入模型的混合式软件缺陷关联方法</a:t>
            </a:r>
            <a:endParaRPr lang="zh-CN" altLang="en-US" sz="2800" dirty="0">
              <a:latin typeface="+mj-lt"/>
            </a:endParaRPr>
          </a:p>
        </p:txBody>
      </p:sp>
      <p:pic>
        <p:nvPicPr>
          <p:cNvPr id="19" name="图片 18">
            <a:extLst>
              <a:ext uri="{FF2B5EF4-FFF2-40B4-BE49-F238E27FC236}">
                <a16:creationId xmlns:a16="http://schemas.microsoft.com/office/drawing/2014/main" id="{601AAB3F-5E97-46ED-A43F-357251041F6E}"/>
              </a:ext>
            </a:extLst>
          </p:cNvPr>
          <p:cNvPicPr>
            <a:picLocks noChangeAspect="1"/>
          </p:cNvPicPr>
          <p:nvPr/>
        </p:nvPicPr>
        <p:blipFill rotWithShape="1">
          <a:blip r:embed="rId3"/>
          <a:srcRect t="32634" b="34251"/>
          <a:stretch/>
        </p:blipFill>
        <p:spPr>
          <a:xfrm>
            <a:off x="5411873" y="4900947"/>
            <a:ext cx="2640733" cy="874482"/>
          </a:xfrm>
          <a:prstGeom prst="rect">
            <a:avLst/>
          </a:prstGeom>
        </p:spPr>
      </p:pic>
      <p:pic>
        <p:nvPicPr>
          <p:cNvPr id="7" name="图片 6">
            <a:extLst>
              <a:ext uri="{FF2B5EF4-FFF2-40B4-BE49-F238E27FC236}">
                <a16:creationId xmlns:a16="http://schemas.microsoft.com/office/drawing/2014/main" id="{D5685190-E202-4C1D-ABDA-ADD8C5984B6E}"/>
              </a:ext>
            </a:extLst>
          </p:cNvPr>
          <p:cNvPicPr>
            <a:picLocks noChangeAspect="1"/>
          </p:cNvPicPr>
          <p:nvPr/>
        </p:nvPicPr>
        <p:blipFill>
          <a:blip r:embed="rId4"/>
          <a:stretch>
            <a:fillRect/>
          </a:stretch>
        </p:blipFill>
        <p:spPr>
          <a:xfrm>
            <a:off x="134859" y="908720"/>
            <a:ext cx="4365133" cy="2010801"/>
          </a:xfrm>
          <a:prstGeom prst="rect">
            <a:avLst/>
          </a:prstGeom>
          <a:ln w="12700">
            <a:solidFill>
              <a:schemeClr val="tx1"/>
            </a:solidFill>
          </a:ln>
        </p:spPr>
      </p:pic>
      <p:grpSp>
        <p:nvGrpSpPr>
          <p:cNvPr id="9" name="组合 8">
            <a:extLst>
              <a:ext uri="{FF2B5EF4-FFF2-40B4-BE49-F238E27FC236}">
                <a16:creationId xmlns:a16="http://schemas.microsoft.com/office/drawing/2014/main" id="{3D50731E-F25E-4D3A-9F6F-2BEED68FA2D6}"/>
              </a:ext>
            </a:extLst>
          </p:cNvPr>
          <p:cNvGrpSpPr/>
          <p:nvPr/>
        </p:nvGrpSpPr>
        <p:grpSpPr>
          <a:xfrm>
            <a:off x="4870515" y="875267"/>
            <a:ext cx="3877949" cy="2088232"/>
            <a:chOff x="4870515" y="875267"/>
            <a:chExt cx="3877949" cy="2088232"/>
          </a:xfrm>
        </p:grpSpPr>
        <p:pic>
          <p:nvPicPr>
            <p:cNvPr id="21" name="图片 20">
              <a:extLst>
                <a:ext uri="{FF2B5EF4-FFF2-40B4-BE49-F238E27FC236}">
                  <a16:creationId xmlns:a16="http://schemas.microsoft.com/office/drawing/2014/main" id="{4F6AA6FC-4D32-42C7-BA19-7AE207D0FA8B}"/>
                </a:ext>
              </a:extLst>
            </p:cNvPr>
            <p:cNvPicPr>
              <a:picLocks noChangeAspect="1"/>
            </p:cNvPicPr>
            <p:nvPr/>
          </p:nvPicPr>
          <p:blipFill>
            <a:blip r:embed="rId5"/>
            <a:stretch>
              <a:fillRect/>
            </a:stretch>
          </p:blipFill>
          <p:spPr>
            <a:xfrm>
              <a:off x="4870515" y="875267"/>
              <a:ext cx="3877949" cy="927119"/>
            </a:xfrm>
            <a:prstGeom prst="rect">
              <a:avLst/>
            </a:prstGeom>
          </p:spPr>
        </p:pic>
        <p:pic>
          <p:nvPicPr>
            <p:cNvPr id="22" name="图片 21">
              <a:extLst>
                <a:ext uri="{FF2B5EF4-FFF2-40B4-BE49-F238E27FC236}">
                  <a16:creationId xmlns:a16="http://schemas.microsoft.com/office/drawing/2014/main" id="{18CC0BB1-6099-42F6-8986-5FCBB1C91BC1}"/>
                </a:ext>
              </a:extLst>
            </p:cNvPr>
            <p:cNvPicPr>
              <a:picLocks noChangeAspect="1"/>
            </p:cNvPicPr>
            <p:nvPr/>
          </p:nvPicPr>
          <p:blipFill>
            <a:blip r:embed="rId6"/>
            <a:stretch>
              <a:fillRect/>
            </a:stretch>
          </p:blipFill>
          <p:spPr>
            <a:xfrm>
              <a:off x="4897470" y="1844864"/>
              <a:ext cx="1834770" cy="1118635"/>
            </a:xfrm>
            <a:prstGeom prst="rect">
              <a:avLst/>
            </a:prstGeom>
            <a:effectLst>
              <a:outerShdw blurRad="63500" sx="102000" sy="102000" algn="ctr" rotWithShape="0">
                <a:prstClr val="black">
                  <a:alpha val="40000"/>
                </a:prstClr>
              </a:outerShdw>
            </a:effectLst>
          </p:spPr>
        </p:pic>
        <p:pic>
          <p:nvPicPr>
            <p:cNvPr id="23" name="图片 22">
              <a:extLst>
                <a:ext uri="{FF2B5EF4-FFF2-40B4-BE49-F238E27FC236}">
                  <a16:creationId xmlns:a16="http://schemas.microsoft.com/office/drawing/2014/main" id="{0C345964-3D66-40D1-9C94-2C4D95C9994B}"/>
                </a:ext>
              </a:extLst>
            </p:cNvPr>
            <p:cNvPicPr>
              <a:picLocks noChangeAspect="1"/>
            </p:cNvPicPr>
            <p:nvPr/>
          </p:nvPicPr>
          <p:blipFill>
            <a:blip r:embed="rId7"/>
            <a:stretch>
              <a:fillRect/>
            </a:stretch>
          </p:blipFill>
          <p:spPr>
            <a:xfrm>
              <a:off x="6841686" y="1832961"/>
              <a:ext cx="1834770" cy="1111897"/>
            </a:xfrm>
            <a:prstGeom prst="rect">
              <a:avLst/>
            </a:prstGeom>
            <a:effectLst>
              <a:outerShdw blurRad="63500" sx="102000" sy="102000" algn="ctr" rotWithShape="0">
                <a:prstClr val="black">
                  <a:alpha val="40000"/>
                </a:prstClr>
              </a:outerShdw>
            </a:effectLst>
          </p:spPr>
        </p:pic>
      </p:grpSp>
      <p:sp>
        <p:nvSpPr>
          <p:cNvPr id="26" name="矩形 25">
            <a:extLst>
              <a:ext uri="{FF2B5EF4-FFF2-40B4-BE49-F238E27FC236}">
                <a16:creationId xmlns:a16="http://schemas.microsoft.com/office/drawing/2014/main" id="{FDC3B3EE-FAC9-4926-B702-8765F72EFC3C}"/>
              </a:ext>
            </a:extLst>
          </p:cNvPr>
          <p:cNvSpPr/>
          <p:nvPr/>
        </p:nvSpPr>
        <p:spPr>
          <a:xfrm>
            <a:off x="1325309" y="3057809"/>
            <a:ext cx="2526611" cy="1210592"/>
          </a:xfrm>
          <a:prstGeom prst="rect">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solidFill>
                  <a:schemeClr val="tx1"/>
                </a:solidFill>
                <a:latin typeface="+mj-lt"/>
              </a:rPr>
              <a:t>开发者人工链接缺陷</a:t>
            </a:r>
            <a:r>
              <a:rPr lang="en-US" altLang="zh-CN" dirty="0">
                <a:solidFill>
                  <a:schemeClr val="tx1"/>
                </a:solidFill>
              </a:rPr>
              <a:t>issue</a:t>
            </a:r>
            <a:r>
              <a:rPr lang="zh-CN" altLang="en-US" dirty="0">
                <a:solidFill>
                  <a:schemeClr val="tx1"/>
                </a:solidFill>
                <a:latin typeface="+mj-lt"/>
              </a:rPr>
              <a:t>的过程，不均衡且耗时长！</a:t>
            </a:r>
            <a:endParaRPr lang="en-US" dirty="0">
              <a:solidFill>
                <a:schemeClr val="tx1"/>
              </a:solidFill>
              <a:latin typeface="+mj-lt"/>
            </a:endParaRPr>
          </a:p>
        </p:txBody>
      </p:sp>
      <p:sp>
        <p:nvSpPr>
          <p:cNvPr id="28" name="矩形 27">
            <a:extLst>
              <a:ext uri="{FF2B5EF4-FFF2-40B4-BE49-F238E27FC236}">
                <a16:creationId xmlns:a16="http://schemas.microsoft.com/office/drawing/2014/main" id="{35036B67-717D-4928-8E83-70791658074C}"/>
              </a:ext>
            </a:extLst>
          </p:cNvPr>
          <p:cNvSpPr/>
          <p:nvPr/>
        </p:nvSpPr>
        <p:spPr>
          <a:xfrm>
            <a:off x="5686401" y="3073118"/>
            <a:ext cx="2526611" cy="1210592"/>
          </a:xfrm>
          <a:prstGeom prst="rect">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solidFill>
                  <a:schemeClr val="tx1"/>
                </a:solidFill>
                <a:latin typeface="+mj-lt"/>
              </a:rPr>
              <a:t>基于嵌入模型的混合式软件缺陷关联方法，性能好且扩展性强！</a:t>
            </a:r>
            <a:endParaRPr lang="en-US" dirty="0">
              <a:solidFill>
                <a:schemeClr val="tx1"/>
              </a:solidFill>
              <a:latin typeface="+mj-lt"/>
            </a:endParaRPr>
          </a:p>
        </p:txBody>
      </p:sp>
      <p:pic>
        <p:nvPicPr>
          <p:cNvPr id="30" name="图片 29">
            <a:extLst>
              <a:ext uri="{FF2B5EF4-FFF2-40B4-BE49-F238E27FC236}">
                <a16:creationId xmlns:a16="http://schemas.microsoft.com/office/drawing/2014/main" id="{1B708811-0095-43B8-AA0F-67B85C58AA51}"/>
              </a:ext>
            </a:extLst>
          </p:cNvPr>
          <p:cNvPicPr>
            <a:picLocks noChangeAspect="1"/>
          </p:cNvPicPr>
          <p:nvPr/>
        </p:nvPicPr>
        <p:blipFill>
          <a:blip r:embed="rId8"/>
          <a:stretch>
            <a:fillRect/>
          </a:stretch>
        </p:blipFill>
        <p:spPr>
          <a:xfrm>
            <a:off x="210396" y="3089519"/>
            <a:ext cx="1096514" cy="1019758"/>
          </a:xfrm>
          <a:prstGeom prst="rect">
            <a:avLst/>
          </a:prstGeom>
        </p:spPr>
      </p:pic>
      <p:pic>
        <p:nvPicPr>
          <p:cNvPr id="31" name="图片 30">
            <a:extLst>
              <a:ext uri="{FF2B5EF4-FFF2-40B4-BE49-F238E27FC236}">
                <a16:creationId xmlns:a16="http://schemas.microsoft.com/office/drawing/2014/main" id="{4FC86326-BE59-4547-A967-B2B2443D92B4}"/>
              </a:ext>
            </a:extLst>
          </p:cNvPr>
          <p:cNvPicPr>
            <a:picLocks noChangeAspect="1"/>
          </p:cNvPicPr>
          <p:nvPr/>
        </p:nvPicPr>
        <p:blipFill>
          <a:blip r:embed="rId9"/>
          <a:stretch>
            <a:fillRect/>
          </a:stretch>
        </p:blipFill>
        <p:spPr>
          <a:xfrm>
            <a:off x="4704802" y="3294105"/>
            <a:ext cx="958469" cy="708754"/>
          </a:xfrm>
          <a:prstGeom prst="rect">
            <a:avLst/>
          </a:prstGeom>
        </p:spPr>
      </p:pic>
      <p:pic>
        <p:nvPicPr>
          <p:cNvPr id="3" name="图片 2">
            <a:extLst>
              <a:ext uri="{FF2B5EF4-FFF2-40B4-BE49-F238E27FC236}">
                <a16:creationId xmlns:a16="http://schemas.microsoft.com/office/drawing/2014/main" id="{AA2B8CA2-AED2-45AA-AAAC-CCE1EB0A8008}"/>
              </a:ext>
            </a:extLst>
          </p:cNvPr>
          <p:cNvPicPr>
            <a:picLocks noChangeAspect="1"/>
          </p:cNvPicPr>
          <p:nvPr/>
        </p:nvPicPr>
        <p:blipFill>
          <a:blip r:embed="rId10"/>
          <a:stretch>
            <a:fillRect/>
          </a:stretch>
        </p:blipFill>
        <p:spPr>
          <a:xfrm>
            <a:off x="758653" y="4924792"/>
            <a:ext cx="4630798" cy="1873389"/>
          </a:xfrm>
          <a:prstGeom prst="rect">
            <a:avLst/>
          </a:prstGeom>
        </p:spPr>
      </p:pic>
      <p:sp>
        <p:nvSpPr>
          <p:cNvPr id="2" name="矩形 1">
            <a:extLst>
              <a:ext uri="{FF2B5EF4-FFF2-40B4-BE49-F238E27FC236}">
                <a16:creationId xmlns:a16="http://schemas.microsoft.com/office/drawing/2014/main" id="{19774C1D-D6B5-4448-8EB7-021CBCE72EA6}"/>
              </a:ext>
            </a:extLst>
          </p:cNvPr>
          <p:cNvSpPr/>
          <p:nvPr/>
        </p:nvSpPr>
        <p:spPr>
          <a:xfrm>
            <a:off x="5833179" y="5746335"/>
            <a:ext cx="2800767" cy="646331"/>
          </a:xfrm>
          <a:prstGeom prst="rect">
            <a:avLst/>
          </a:prstGeom>
        </p:spPr>
        <p:txBody>
          <a:bodyPr wrap="none">
            <a:spAutoFit/>
          </a:bodyPr>
          <a:lstStyle/>
          <a:p>
            <a:r>
              <a:rPr lang="en-US" altLang="zh-CN" dirty="0"/>
              <a:t>https://yangzhangs.github.io</a:t>
            </a:r>
          </a:p>
          <a:p>
            <a:r>
              <a:rPr lang="en-US" dirty="0"/>
              <a:t>yangzhang15@nudt.edu.cn</a:t>
            </a:r>
          </a:p>
        </p:txBody>
      </p:sp>
    </p:spTree>
    <p:extLst>
      <p:ext uri="{BB962C8B-B14F-4D97-AF65-F5344CB8AC3E}">
        <p14:creationId xmlns:p14="http://schemas.microsoft.com/office/powerpoint/2010/main" val="300960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7" name="标题 1">
            <a:extLst>
              <a:ext uri="{FF2B5EF4-FFF2-40B4-BE49-F238E27FC236}">
                <a16:creationId xmlns:a16="http://schemas.microsoft.com/office/drawing/2014/main" id="{3D5CCE67-E4D7-47D4-9639-CA2ACDF7B1CC}"/>
              </a:ext>
            </a:extLst>
          </p:cNvPr>
          <p:cNvSpPr txBox="1">
            <a:spLocks/>
          </p:cNvSpPr>
          <p:nvPr/>
        </p:nvSpPr>
        <p:spPr bwMode="auto">
          <a:xfrm>
            <a:off x="251521" y="0"/>
            <a:ext cx="8446392" cy="77776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a:solidFill>
                  <a:schemeClr val="bg1"/>
                </a:solidFill>
                <a:latin typeface="+mj-lt"/>
                <a:ea typeface="+mj-ea"/>
                <a:cs typeface="+mj-cs"/>
              </a:defRPr>
            </a:lvl1pPr>
            <a:lvl2pPr algn="ctr" rtl="0" fontAlgn="base">
              <a:spcBef>
                <a:spcPct val="0"/>
              </a:spcBef>
              <a:spcAft>
                <a:spcPct val="0"/>
              </a:spcAft>
              <a:defRPr sz="3600">
                <a:solidFill>
                  <a:schemeClr val="bg1"/>
                </a:solidFill>
                <a:latin typeface="黑体" pitchFamily="36" charset="-122"/>
                <a:ea typeface="黑体" pitchFamily="36" charset="-122"/>
                <a:cs typeface="黑体" pitchFamily="36" charset="-122"/>
              </a:defRPr>
            </a:lvl2pPr>
            <a:lvl3pPr algn="ctr" rtl="0" fontAlgn="base">
              <a:spcBef>
                <a:spcPct val="0"/>
              </a:spcBef>
              <a:spcAft>
                <a:spcPct val="0"/>
              </a:spcAft>
              <a:defRPr sz="3600">
                <a:solidFill>
                  <a:schemeClr val="bg1"/>
                </a:solidFill>
                <a:latin typeface="黑体" pitchFamily="36" charset="-122"/>
                <a:ea typeface="黑体" pitchFamily="36" charset="-122"/>
                <a:cs typeface="黑体" pitchFamily="36" charset="-122"/>
              </a:defRPr>
            </a:lvl3pPr>
            <a:lvl4pPr algn="ctr" rtl="0" fontAlgn="base">
              <a:spcBef>
                <a:spcPct val="0"/>
              </a:spcBef>
              <a:spcAft>
                <a:spcPct val="0"/>
              </a:spcAft>
              <a:defRPr sz="3600">
                <a:solidFill>
                  <a:schemeClr val="bg1"/>
                </a:solidFill>
                <a:latin typeface="黑体" pitchFamily="36" charset="-122"/>
                <a:ea typeface="黑体" pitchFamily="36" charset="-122"/>
                <a:cs typeface="黑体" pitchFamily="36" charset="-122"/>
              </a:defRPr>
            </a:lvl4pPr>
            <a:lvl5pPr algn="ctr" rtl="0" fontAlgn="base">
              <a:spcBef>
                <a:spcPct val="0"/>
              </a:spcBef>
              <a:spcAft>
                <a:spcPct val="0"/>
              </a:spcAft>
              <a:defRPr sz="3600">
                <a:solidFill>
                  <a:schemeClr val="bg1"/>
                </a:solidFill>
                <a:latin typeface="黑体" pitchFamily="36" charset="-122"/>
                <a:ea typeface="黑体" pitchFamily="36" charset="-122"/>
                <a:cs typeface="黑体" pitchFamily="36" charset="-122"/>
              </a:defRPr>
            </a:lvl5pPr>
            <a:lvl6pPr marL="457200" algn="ctr" rtl="0" fontAlgn="base">
              <a:spcBef>
                <a:spcPct val="0"/>
              </a:spcBef>
              <a:spcAft>
                <a:spcPct val="0"/>
              </a:spcAft>
              <a:defRPr sz="3600">
                <a:solidFill>
                  <a:schemeClr val="bg1"/>
                </a:solidFill>
                <a:latin typeface="黑体" pitchFamily="36" charset="-122"/>
                <a:ea typeface="黑体" pitchFamily="36" charset="-122"/>
                <a:cs typeface="黑体" pitchFamily="36" charset="-122"/>
              </a:defRPr>
            </a:lvl6pPr>
            <a:lvl7pPr marL="914400" algn="ctr" rtl="0" fontAlgn="base">
              <a:spcBef>
                <a:spcPct val="0"/>
              </a:spcBef>
              <a:spcAft>
                <a:spcPct val="0"/>
              </a:spcAft>
              <a:defRPr sz="3600">
                <a:solidFill>
                  <a:schemeClr val="bg1"/>
                </a:solidFill>
                <a:latin typeface="黑体" pitchFamily="36" charset="-122"/>
                <a:ea typeface="黑体" pitchFamily="36" charset="-122"/>
                <a:cs typeface="黑体" pitchFamily="36" charset="-122"/>
              </a:defRPr>
            </a:lvl7pPr>
            <a:lvl8pPr marL="1371600" algn="ctr" rtl="0" fontAlgn="base">
              <a:spcBef>
                <a:spcPct val="0"/>
              </a:spcBef>
              <a:spcAft>
                <a:spcPct val="0"/>
              </a:spcAft>
              <a:defRPr sz="3600">
                <a:solidFill>
                  <a:schemeClr val="bg1"/>
                </a:solidFill>
                <a:latin typeface="黑体" pitchFamily="36" charset="-122"/>
                <a:ea typeface="黑体" pitchFamily="36" charset="-122"/>
                <a:cs typeface="黑体" pitchFamily="36" charset="-122"/>
              </a:defRPr>
            </a:lvl8pPr>
            <a:lvl9pPr marL="1828800" algn="ctr" rtl="0" fontAlgn="base">
              <a:spcBef>
                <a:spcPct val="0"/>
              </a:spcBef>
              <a:spcAft>
                <a:spcPct val="0"/>
              </a:spcAft>
              <a:defRPr sz="3600">
                <a:solidFill>
                  <a:schemeClr val="bg1"/>
                </a:solidFill>
                <a:latin typeface="黑体" pitchFamily="36" charset="-122"/>
                <a:ea typeface="黑体" pitchFamily="36" charset="-122"/>
                <a:cs typeface="黑体" pitchFamily="36" charset="-122"/>
              </a:defRPr>
            </a:lvl9pPr>
          </a:lstStyle>
          <a:p>
            <a:pPr algn="l"/>
            <a:r>
              <a:rPr lang="zh-CN" altLang="en-US" b="1" dirty="0">
                <a:ea typeface="微软雅黑" pitchFamily="34" charset="-122"/>
              </a:rPr>
              <a:t>开源平台</a:t>
            </a:r>
            <a:r>
              <a:rPr lang="en-US" altLang="zh-CN" b="1" dirty="0">
                <a:latin typeface="+mn-lt"/>
                <a:ea typeface="微软雅黑" pitchFamily="34" charset="-122"/>
              </a:rPr>
              <a:t>GitHub</a:t>
            </a:r>
            <a:endParaRPr lang="zh-CN" altLang="en-US" b="1" dirty="0">
              <a:latin typeface="+mn-lt"/>
              <a:ea typeface="微软雅黑" pitchFamily="34" charset="-122"/>
            </a:endParaRPr>
          </a:p>
        </p:txBody>
      </p:sp>
      <p:pic>
        <p:nvPicPr>
          <p:cNvPr id="15" name="图片 14">
            <a:extLst>
              <a:ext uri="{FF2B5EF4-FFF2-40B4-BE49-F238E27FC236}">
                <a16:creationId xmlns:a16="http://schemas.microsoft.com/office/drawing/2014/main" id="{A39E0796-AA22-4B51-9946-34148872D361}"/>
              </a:ext>
            </a:extLst>
          </p:cNvPr>
          <p:cNvPicPr>
            <a:picLocks noChangeAspect="1"/>
          </p:cNvPicPr>
          <p:nvPr/>
        </p:nvPicPr>
        <p:blipFill rotWithShape="1">
          <a:blip r:embed="rId3"/>
          <a:srcRect t="6720"/>
          <a:stretch/>
        </p:blipFill>
        <p:spPr>
          <a:xfrm>
            <a:off x="1872435" y="795984"/>
            <a:ext cx="5204563" cy="3641128"/>
          </a:xfrm>
          <a:prstGeom prst="rect">
            <a:avLst/>
          </a:prstGeom>
        </p:spPr>
      </p:pic>
      <p:sp>
        <p:nvSpPr>
          <p:cNvPr id="18" name="矩形 17">
            <a:extLst>
              <a:ext uri="{FF2B5EF4-FFF2-40B4-BE49-F238E27FC236}">
                <a16:creationId xmlns:a16="http://schemas.microsoft.com/office/drawing/2014/main" id="{B81F34DB-3718-493B-849D-BDDB56F59BDE}"/>
              </a:ext>
            </a:extLst>
          </p:cNvPr>
          <p:cNvSpPr/>
          <p:nvPr/>
        </p:nvSpPr>
        <p:spPr>
          <a:xfrm>
            <a:off x="489001" y="5229200"/>
            <a:ext cx="8208912" cy="1077218"/>
          </a:xfrm>
          <a:prstGeom prst="rect">
            <a:avLst/>
          </a:prstGeom>
          <a:ln>
            <a:solidFill>
              <a:schemeClr val="tx1"/>
            </a:solidFill>
          </a:ln>
        </p:spPr>
        <p:txBody>
          <a:bodyPr wrap="square">
            <a:spAutoFit/>
          </a:bodyPr>
          <a:lstStyle/>
          <a:p>
            <a:pPr marL="285750" indent="-285750" algn="just">
              <a:buFont typeface="Wingdings" panose="05000000000000000000" pitchFamily="2" charset="2"/>
              <a:buChar char="n"/>
            </a:pPr>
            <a:r>
              <a:rPr lang="en-US" altLang="zh-CN" sz="1600" b="1" dirty="0" err="1"/>
              <a:t>GitHub</a:t>
            </a:r>
            <a:r>
              <a:rPr lang="zh-CN" altLang="en-US" sz="1600" b="1" dirty="0"/>
              <a:t>：</a:t>
            </a:r>
            <a:r>
              <a:rPr lang="zh-CN" altLang="en-US" sz="1600" dirty="0"/>
              <a:t>截止</a:t>
            </a:r>
            <a:r>
              <a:rPr lang="en-US" altLang="zh-CN" sz="1600" dirty="0"/>
              <a:t>2018</a:t>
            </a:r>
            <a:r>
              <a:rPr lang="zh-CN" altLang="en-US" sz="1600" dirty="0"/>
              <a:t>年</a:t>
            </a:r>
            <a:r>
              <a:rPr lang="en-US" altLang="zh-CN" sz="1600" dirty="0"/>
              <a:t>10</a:t>
            </a:r>
            <a:r>
              <a:rPr lang="zh-CN" altLang="en-US" sz="1600" dirty="0"/>
              <a:t>月，已经托管了超过</a:t>
            </a:r>
            <a:r>
              <a:rPr lang="en-US" altLang="zh-CN" sz="1600" dirty="0">
                <a:solidFill>
                  <a:srgbClr val="FF0000"/>
                </a:solidFill>
              </a:rPr>
              <a:t>9600</a:t>
            </a:r>
            <a:r>
              <a:rPr lang="zh-CN" altLang="en-US" sz="1600" dirty="0">
                <a:solidFill>
                  <a:srgbClr val="FF0000"/>
                </a:solidFill>
              </a:rPr>
              <a:t>万</a:t>
            </a:r>
            <a:r>
              <a:rPr lang="zh-CN" altLang="en-US" sz="1600" dirty="0"/>
              <a:t>个软件版本库，吸引了超过</a:t>
            </a:r>
            <a:r>
              <a:rPr lang="en-US" altLang="zh-CN" sz="1600" dirty="0">
                <a:solidFill>
                  <a:srgbClr val="FF0000"/>
                </a:solidFill>
              </a:rPr>
              <a:t>3100</a:t>
            </a:r>
            <a:r>
              <a:rPr lang="zh-CN" altLang="en-US" sz="1600" dirty="0">
                <a:solidFill>
                  <a:srgbClr val="FF0000"/>
                </a:solidFill>
              </a:rPr>
              <a:t>万</a:t>
            </a:r>
            <a:r>
              <a:rPr lang="zh-CN" altLang="en-US" sz="1600" dirty="0"/>
              <a:t>用户参与开源项目的开发</a:t>
            </a:r>
            <a:r>
              <a:rPr lang="en-US" altLang="zh-CN" sz="1600" dirty="0"/>
              <a:t>.</a:t>
            </a:r>
          </a:p>
          <a:p>
            <a:pPr marL="285750" indent="-285750" algn="just">
              <a:buFont typeface="Wingdings" panose="05000000000000000000" pitchFamily="2" charset="2"/>
              <a:buChar char="n"/>
            </a:pPr>
            <a:r>
              <a:rPr lang="en-US" altLang="zh-CN" sz="1600" b="1" dirty="0"/>
              <a:t>Tools/Services: </a:t>
            </a:r>
            <a:r>
              <a:rPr lang="en-US" altLang="zh-CN" sz="1600" dirty="0"/>
              <a:t>GitHub</a:t>
            </a:r>
            <a:r>
              <a:rPr lang="zh-CN" altLang="en-US" sz="1600" dirty="0"/>
              <a:t>集成了各类工具</a:t>
            </a:r>
            <a:r>
              <a:rPr lang="en-US" altLang="zh-CN" sz="1600" dirty="0"/>
              <a:t>/</a:t>
            </a:r>
            <a:r>
              <a:rPr lang="zh-CN" altLang="en-US" sz="1600" dirty="0"/>
              <a:t>服务，涵盖了代码托管、项目管理、集成测试、持续部署等各个软件开发阶段</a:t>
            </a:r>
            <a:r>
              <a:rPr lang="en-US" altLang="zh-CN" sz="1600" dirty="0"/>
              <a:t>.</a:t>
            </a:r>
          </a:p>
        </p:txBody>
      </p:sp>
      <p:pic>
        <p:nvPicPr>
          <p:cNvPr id="17" name="图片 16">
            <a:extLst>
              <a:ext uri="{FF2B5EF4-FFF2-40B4-BE49-F238E27FC236}">
                <a16:creationId xmlns:a16="http://schemas.microsoft.com/office/drawing/2014/main" id="{9A4C3C07-6BC5-4DC8-BF37-7349EF99786E}"/>
              </a:ext>
            </a:extLst>
          </p:cNvPr>
          <p:cNvPicPr>
            <a:picLocks noChangeAspect="1"/>
          </p:cNvPicPr>
          <p:nvPr/>
        </p:nvPicPr>
        <p:blipFill>
          <a:blip r:embed="rId4"/>
          <a:stretch>
            <a:fillRect/>
          </a:stretch>
        </p:blipFill>
        <p:spPr>
          <a:xfrm>
            <a:off x="415637" y="4005064"/>
            <a:ext cx="8312727" cy="71804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10604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7" name="标题 1">
            <a:extLst>
              <a:ext uri="{FF2B5EF4-FFF2-40B4-BE49-F238E27FC236}">
                <a16:creationId xmlns:a16="http://schemas.microsoft.com/office/drawing/2014/main" id="{3D5CCE67-E4D7-47D4-9639-CA2ACDF7B1CC}"/>
              </a:ext>
            </a:extLst>
          </p:cNvPr>
          <p:cNvSpPr txBox="1">
            <a:spLocks/>
          </p:cNvSpPr>
          <p:nvPr/>
        </p:nvSpPr>
        <p:spPr bwMode="auto">
          <a:xfrm>
            <a:off x="251521" y="0"/>
            <a:ext cx="8446392" cy="77776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a:solidFill>
                  <a:schemeClr val="bg1"/>
                </a:solidFill>
                <a:latin typeface="+mj-lt"/>
                <a:ea typeface="+mj-ea"/>
                <a:cs typeface="+mj-cs"/>
              </a:defRPr>
            </a:lvl1pPr>
            <a:lvl2pPr algn="ctr" rtl="0" fontAlgn="base">
              <a:spcBef>
                <a:spcPct val="0"/>
              </a:spcBef>
              <a:spcAft>
                <a:spcPct val="0"/>
              </a:spcAft>
              <a:defRPr sz="3600">
                <a:solidFill>
                  <a:schemeClr val="bg1"/>
                </a:solidFill>
                <a:latin typeface="黑体" pitchFamily="36" charset="-122"/>
                <a:ea typeface="黑体" pitchFamily="36" charset="-122"/>
                <a:cs typeface="黑体" pitchFamily="36" charset="-122"/>
              </a:defRPr>
            </a:lvl2pPr>
            <a:lvl3pPr algn="ctr" rtl="0" fontAlgn="base">
              <a:spcBef>
                <a:spcPct val="0"/>
              </a:spcBef>
              <a:spcAft>
                <a:spcPct val="0"/>
              </a:spcAft>
              <a:defRPr sz="3600">
                <a:solidFill>
                  <a:schemeClr val="bg1"/>
                </a:solidFill>
                <a:latin typeface="黑体" pitchFamily="36" charset="-122"/>
                <a:ea typeface="黑体" pitchFamily="36" charset="-122"/>
                <a:cs typeface="黑体" pitchFamily="36" charset="-122"/>
              </a:defRPr>
            </a:lvl3pPr>
            <a:lvl4pPr algn="ctr" rtl="0" fontAlgn="base">
              <a:spcBef>
                <a:spcPct val="0"/>
              </a:spcBef>
              <a:spcAft>
                <a:spcPct val="0"/>
              </a:spcAft>
              <a:defRPr sz="3600">
                <a:solidFill>
                  <a:schemeClr val="bg1"/>
                </a:solidFill>
                <a:latin typeface="黑体" pitchFamily="36" charset="-122"/>
                <a:ea typeface="黑体" pitchFamily="36" charset="-122"/>
                <a:cs typeface="黑体" pitchFamily="36" charset="-122"/>
              </a:defRPr>
            </a:lvl4pPr>
            <a:lvl5pPr algn="ctr" rtl="0" fontAlgn="base">
              <a:spcBef>
                <a:spcPct val="0"/>
              </a:spcBef>
              <a:spcAft>
                <a:spcPct val="0"/>
              </a:spcAft>
              <a:defRPr sz="3600">
                <a:solidFill>
                  <a:schemeClr val="bg1"/>
                </a:solidFill>
                <a:latin typeface="黑体" pitchFamily="36" charset="-122"/>
                <a:ea typeface="黑体" pitchFamily="36" charset="-122"/>
                <a:cs typeface="黑体" pitchFamily="36" charset="-122"/>
              </a:defRPr>
            </a:lvl5pPr>
            <a:lvl6pPr marL="457200" algn="ctr" rtl="0" fontAlgn="base">
              <a:spcBef>
                <a:spcPct val="0"/>
              </a:spcBef>
              <a:spcAft>
                <a:spcPct val="0"/>
              </a:spcAft>
              <a:defRPr sz="3600">
                <a:solidFill>
                  <a:schemeClr val="bg1"/>
                </a:solidFill>
                <a:latin typeface="黑体" pitchFamily="36" charset="-122"/>
                <a:ea typeface="黑体" pitchFamily="36" charset="-122"/>
                <a:cs typeface="黑体" pitchFamily="36" charset="-122"/>
              </a:defRPr>
            </a:lvl6pPr>
            <a:lvl7pPr marL="914400" algn="ctr" rtl="0" fontAlgn="base">
              <a:spcBef>
                <a:spcPct val="0"/>
              </a:spcBef>
              <a:spcAft>
                <a:spcPct val="0"/>
              </a:spcAft>
              <a:defRPr sz="3600">
                <a:solidFill>
                  <a:schemeClr val="bg1"/>
                </a:solidFill>
                <a:latin typeface="黑体" pitchFamily="36" charset="-122"/>
                <a:ea typeface="黑体" pitchFamily="36" charset="-122"/>
                <a:cs typeface="黑体" pitchFamily="36" charset="-122"/>
              </a:defRPr>
            </a:lvl7pPr>
            <a:lvl8pPr marL="1371600" algn="ctr" rtl="0" fontAlgn="base">
              <a:spcBef>
                <a:spcPct val="0"/>
              </a:spcBef>
              <a:spcAft>
                <a:spcPct val="0"/>
              </a:spcAft>
              <a:defRPr sz="3600">
                <a:solidFill>
                  <a:schemeClr val="bg1"/>
                </a:solidFill>
                <a:latin typeface="黑体" pitchFamily="36" charset="-122"/>
                <a:ea typeface="黑体" pitchFamily="36" charset="-122"/>
                <a:cs typeface="黑体" pitchFamily="36" charset="-122"/>
              </a:defRPr>
            </a:lvl8pPr>
            <a:lvl9pPr marL="1828800" algn="ctr" rtl="0" fontAlgn="base">
              <a:spcBef>
                <a:spcPct val="0"/>
              </a:spcBef>
              <a:spcAft>
                <a:spcPct val="0"/>
              </a:spcAft>
              <a:defRPr sz="3600">
                <a:solidFill>
                  <a:schemeClr val="bg1"/>
                </a:solidFill>
                <a:latin typeface="黑体" pitchFamily="36" charset="-122"/>
                <a:ea typeface="黑体" pitchFamily="36" charset="-122"/>
                <a:cs typeface="黑体" pitchFamily="36" charset="-122"/>
              </a:defRPr>
            </a:lvl9pPr>
          </a:lstStyle>
          <a:p>
            <a:pPr algn="l"/>
            <a:r>
              <a:rPr lang="en-US" altLang="zh-CN" b="1" dirty="0">
                <a:latin typeface="+mn-lt"/>
                <a:ea typeface="微软雅黑" pitchFamily="34" charset="-122"/>
              </a:rPr>
              <a:t>GitHub Issues</a:t>
            </a:r>
            <a:endParaRPr lang="zh-CN" altLang="en-US" b="1" dirty="0">
              <a:latin typeface="+mn-lt"/>
              <a:ea typeface="微软雅黑" pitchFamily="34" charset="-122"/>
            </a:endParaRPr>
          </a:p>
        </p:txBody>
      </p:sp>
      <p:pic>
        <p:nvPicPr>
          <p:cNvPr id="2" name="图片 1">
            <a:extLst>
              <a:ext uri="{FF2B5EF4-FFF2-40B4-BE49-F238E27FC236}">
                <a16:creationId xmlns:a16="http://schemas.microsoft.com/office/drawing/2014/main" id="{5B766EDF-12BA-48EA-BC78-AF075C38BD1A}"/>
              </a:ext>
            </a:extLst>
          </p:cNvPr>
          <p:cNvPicPr>
            <a:picLocks noChangeAspect="1"/>
          </p:cNvPicPr>
          <p:nvPr/>
        </p:nvPicPr>
        <p:blipFill>
          <a:blip r:embed="rId3"/>
          <a:stretch>
            <a:fillRect/>
          </a:stretch>
        </p:blipFill>
        <p:spPr>
          <a:xfrm>
            <a:off x="446087" y="1484784"/>
            <a:ext cx="7557025" cy="4236865"/>
          </a:xfrm>
          <a:prstGeom prst="rect">
            <a:avLst/>
          </a:prstGeom>
          <a:effectLst>
            <a:outerShdw blurRad="63500" sx="102000" sy="102000" algn="ctr" rotWithShape="0">
              <a:prstClr val="black">
                <a:alpha val="40000"/>
              </a:prstClr>
            </a:outerShdw>
          </a:effectLst>
        </p:spPr>
      </p:pic>
      <p:grpSp>
        <p:nvGrpSpPr>
          <p:cNvPr id="4" name="组合 3">
            <a:extLst>
              <a:ext uri="{FF2B5EF4-FFF2-40B4-BE49-F238E27FC236}">
                <a16:creationId xmlns:a16="http://schemas.microsoft.com/office/drawing/2014/main" id="{B9EAF7DA-F40F-4A54-B7EF-F8A1DAD7C56D}"/>
              </a:ext>
            </a:extLst>
          </p:cNvPr>
          <p:cNvGrpSpPr/>
          <p:nvPr/>
        </p:nvGrpSpPr>
        <p:grpSpPr>
          <a:xfrm>
            <a:off x="662111" y="1115452"/>
            <a:ext cx="4608512" cy="1017404"/>
            <a:chOff x="467544" y="1115452"/>
            <a:chExt cx="4608512" cy="1017404"/>
          </a:xfrm>
        </p:grpSpPr>
        <p:sp>
          <p:nvSpPr>
            <p:cNvPr id="9" name="矩形 8">
              <a:extLst>
                <a:ext uri="{FF2B5EF4-FFF2-40B4-BE49-F238E27FC236}">
                  <a16:creationId xmlns:a16="http://schemas.microsoft.com/office/drawing/2014/main" id="{54D5522F-281F-4211-B260-67E68CCF8391}"/>
                </a:ext>
              </a:extLst>
            </p:cNvPr>
            <p:cNvSpPr/>
            <p:nvPr/>
          </p:nvSpPr>
          <p:spPr>
            <a:xfrm>
              <a:off x="467544" y="1556792"/>
              <a:ext cx="4608512" cy="576064"/>
            </a:xfrm>
            <a:prstGeom prst="rect">
              <a:avLst/>
            </a:prstGeom>
            <a:noFill/>
            <a:ln w="1905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矩形 2">
              <a:extLst>
                <a:ext uri="{FF2B5EF4-FFF2-40B4-BE49-F238E27FC236}">
                  <a16:creationId xmlns:a16="http://schemas.microsoft.com/office/drawing/2014/main" id="{B9EF362A-AC1A-4BF3-91F2-85F593D66C39}"/>
                </a:ext>
              </a:extLst>
            </p:cNvPr>
            <p:cNvSpPr/>
            <p:nvPr/>
          </p:nvSpPr>
          <p:spPr>
            <a:xfrm>
              <a:off x="2448634" y="1115452"/>
              <a:ext cx="646331" cy="369332"/>
            </a:xfrm>
            <a:prstGeom prst="rect">
              <a:avLst/>
            </a:prstGeom>
          </p:spPr>
          <p:txBody>
            <a:bodyPr wrap="none">
              <a:spAutoFit/>
            </a:bodyPr>
            <a:lstStyle/>
            <a:p>
              <a:r>
                <a:rPr lang="zh-CN" altLang="en-US" dirty="0">
                  <a:solidFill>
                    <a:srgbClr val="FF0000"/>
                  </a:solidFill>
                </a:rPr>
                <a:t>标题</a:t>
              </a:r>
              <a:endParaRPr lang="en-US" dirty="0">
                <a:solidFill>
                  <a:srgbClr val="FF0000"/>
                </a:solidFill>
              </a:endParaRPr>
            </a:p>
          </p:txBody>
        </p:sp>
      </p:grpSp>
      <p:grpSp>
        <p:nvGrpSpPr>
          <p:cNvPr id="11" name="组合 10">
            <a:extLst>
              <a:ext uri="{FF2B5EF4-FFF2-40B4-BE49-F238E27FC236}">
                <a16:creationId xmlns:a16="http://schemas.microsoft.com/office/drawing/2014/main" id="{6F66FB46-5914-47DD-9CAA-017622809180}"/>
              </a:ext>
            </a:extLst>
          </p:cNvPr>
          <p:cNvGrpSpPr/>
          <p:nvPr/>
        </p:nvGrpSpPr>
        <p:grpSpPr>
          <a:xfrm>
            <a:off x="1310183" y="2579024"/>
            <a:ext cx="5328592" cy="993992"/>
            <a:chOff x="467544" y="1115452"/>
            <a:chExt cx="4608512" cy="1017404"/>
          </a:xfrm>
        </p:grpSpPr>
        <p:sp>
          <p:nvSpPr>
            <p:cNvPr id="12" name="矩形 11">
              <a:extLst>
                <a:ext uri="{FF2B5EF4-FFF2-40B4-BE49-F238E27FC236}">
                  <a16:creationId xmlns:a16="http://schemas.microsoft.com/office/drawing/2014/main" id="{EEEEE0E9-DAD5-4248-9B15-A5F3DA48CB7A}"/>
                </a:ext>
              </a:extLst>
            </p:cNvPr>
            <p:cNvSpPr/>
            <p:nvPr/>
          </p:nvSpPr>
          <p:spPr>
            <a:xfrm>
              <a:off x="467544" y="1556792"/>
              <a:ext cx="4608512" cy="576064"/>
            </a:xfrm>
            <a:prstGeom prst="rect">
              <a:avLst/>
            </a:prstGeom>
            <a:noFill/>
            <a:ln w="1905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矩形 12">
              <a:extLst>
                <a:ext uri="{FF2B5EF4-FFF2-40B4-BE49-F238E27FC236}">
                  <a16:creationId xmlns:a16="http://schemas.microsoft.com/office/drawing/2014/main" id="{85744A92-C9F3-4AD6-A031-E50727BBD9E1}"/>
                </a:ext>
              </a:extLst>
            </p:cNvPr>
            <p:cNvSpPr/>
            <p:nvPr/>
          </p:nvSpPr>
          <p:spPr>
            <a:xfrm>
              <a:off x="2448634" y="1115452"/>
              <a:ext cx="558989" cy="378031"/>
            </a:xfrm>
            <a:prstGeom prst="rect">
              <a:avLst/>
            </a:prstGeom>
          </p:spPr>
          <p:txBody>
            <a:bodyPr wrap="none">
              <a:spAutoFit/>
            </a:bodyPr>
            <a:lstStyle/>
            <a:p>
              <a:r>
                <a:rPr lang="zh-CN" altLang="en-US" dirty="0">
                  <a:solidFill>
                    <a:srgbClr val="FF0000"/>
                  </a:solidFill>
                </a:rPr>
                <a:t>描述</a:t>
              </a:r>
              <a:endParaRPr lang="en-US" dirty="0">
                <a:solidFill>
                  <a:srgbClr val="FF0000"/>
                </a:solidFill>
              </a:endParaRPr>
            </a:p>
          </p:txBody>
        </p:sp>
      </p:grpSp>
      <p:grpSp>
        <p:nvGrpSpPr>
          <p:cNvPr id="14" name="组合 13">
            <a:extLst>
              <a:ext uri="{FF2B5EF4-FFF2-40B4-BE49-F238E27FC236}">
                <a16:creationId xmlns:a16="http://schemas.microsoft.com/office/drawing/2014/main" id="{51556AE9-8E68-48EB-B2AC-0FF7056CB62C}"/>
              </a:ext>
            </a:extLst>
          </p:cNvPr>
          <p:cNvGrpSpPr/>
          <p:nvPr/>
        </p:nvGrpSpPr>
        <p:grpSpPr>
          <a:xfrm>
            <a:off x="1238175" y="4648147"/>
            <a:ext cx="5400600" cy="1506326"/>
            <a:chOff x="467544" y="1556792"/>
            <a:chExt cx="4608512" cy="808329"/>
          </a:xfrm>
        </p:grpSpPr>
        <p:sp>
          <p:nvSpPr>
            <p:cNvPr id="16" name="矩形 15">
              <a:extLst>
                <a:ext uri="{FF2B5EF4-FFF2-40B4-BE49-F238E27FC236}">
                  <a16:creationId xmlns:a16="http://schemas.microsoft.com/office/drawing/2014/main" id="{4E928F7E-772C-48E2-931E-DBB54AEB7BC1}"/>
                </a:ext>
              </a:extLst>
            </p:cNvPr>
            <p:cNvSpPr/>
            <p:nvPr/>
          </p:nvSpPr>
          <p:spPr>
            <a:xfrm>
              <a:off x="467544" y="1556792"/>
              <a:ext cx="4608512" cy="576064"/>
            </a:xfrm>
            <a:prstGeom prst="rect">
              <a:avLst/>
            </a:prstGeom>
            <a:noFill/>
            <a:ln w="1905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矩形 18">
              <a:extLst>
                <a:ext uri="{FF2B5EF4-FFF2-40B4-BE49-F238E27FC236}">
                  <a16:creationId xmlns:a16="http://schemas.microsoft.com/office/drawing/2014/main" id="{71CE5EF6-7772-4449-9342-05C93D83E4E2}"/>
                </a:ext>
              </a:extLst>
            </p:cNvPr>
            <p:cNvSpPr/>
            <p:nvPr/>
          </p:nvSpPr>
          <p:spPr>
            <a:xfrm>
              <a:off x="2526755" y="2166929"/>
              <a:ext cx="551536" cy="198192"/>
            </a:xfrm>
            <a:prstGeom prst="rect">
              <a:avLst/>
            </a:prstGeom>
          </p:spPr>
          <p:txBody>
            <a:bodyPr wrap="none">
              <a:spAutoFit/>
            </a:bodyPr>
            <a:lstStyle/>
            <a:p>
              <a:r>
                <a:rPr lang="zh-CN" altLang="en-US" dirty="0">
                  <a:solidFill>
                    <a:srgbClr val="FF0000"/>
                  </a:solidFill>
                </a:rPr>
                <a:t>讨论</a:t>
              </a:r>
              <a:endParaRPr lang="en-US" dirty="0">
                <a:solidFill>
                  <a:srgbClr val="FF0000"/>
                </a:solidFill>
              </a:endParaRPr>
            </a:p>
          </p:txBody>
        </p:sp>
      </p:grpSp>
      <p:grpSp>
        <p:nvGrpSpPr>
          <p:cNvPr id="20" name="组合 19">
            <a:extLst>
              <a:ext uri="{FF2B5EF4-FFF2-40B4-BE49-F238E27FC236}">
                <a16:creationId xmlns:a16="http://schemas.microsoft.com/office/drawing/2014/main" id="{8944075F-36D8-4F78-AE6E-D1EA080E5BA3}"/>
              </a:ext>
            </a:extLst>
          </p:cNvPr>
          <p:cNvGrpSpPr/>
          <p:nvPr/>
        </p:nvGrpSpPr>
        <p:grpSpPr>
          <a:xfrm>
            <a:off x="643137" y="2165514"/>
            <a:ext cx="1313376" cy="513312"/>
            <a:chOff x="366795" y="1390380"/>
            <a:chExt cx="6973882" cy="1132021"/>
          </a:xfrm>
        </p:grpSpPr>
        <p:sp>
          <p:nvSpPr>
            <p:cNvPr id="21" name="矩形 20">
              <a:extLst>
                <a:ext uri="{FF2B5EF4-FFF2-40B4-BE49-F238E27FC236}">
                  <a16:creationId xmlns:a16="http://schemas.microsoft.com/office/drawing/2014/main" id="{1735FE27-5CAD-47A8-9AA4-18DA00399EED}"/>
                </a:ext>
              </a:extLst>
            </p:cNvPr>
            <p:cNvSpPr/>
            <p:nvPr/>
          </p:nvSpPr>
          <p:spPr>
            <a:xfrm>
              <a:off x="366795" y="1390380"/>
              <a:ext cx="3808688" cy="576065"/>
            </a:xfrm>
            <a:prstGeom prst="rect">
              <a:avLst/>
            </a:prstGeom>
            <a:noFill/>
            <a:ln w="1905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矩形 21">
              <a:extLst>
                <a:ext uri="{FF2B5EF4-FFF2-40B4-BE49-F238E27FC236}">
                  <a16:creationId xmlns:a16="http://schemas.microsoft.com/office/drawing/2014/main" id="{A96D1048-4FFC-4ACC-B964-9DBAC1ED974F}"/>
                </a:ext>
              </a:extLst>
            </p:cNvPr>
            <p:cNvSpPr/>
            <p:nvPr/>
          </p:nvSpPr>
          <p:spPr>
            <a:xfrm>
              <a:off x="3908736" y="1707903"/>
              <a:ext cx="3431941" cy="814498"/>
            </a:xfrm>
            <a:prstGeom prst="rect">
              <a:avLst/>
            </a:prstGeom>
          </p:spPr>
          <p:txBody>
            <a:bodyPr wrap="square">
              <a:spAutoFit/>
            </a:bodyPr>
            <a:lstStyle/>
            <a:p>
              <a:r>
                <a:rPr lang="zh-CN" altLang="en-US" dirty="0">
                  <a:solidFill>
                    <a:srgbClr val="FF0000"/>
                  </a:solidFill>
                </a:rPr>
                <a:t>状态</a:t>
              </a:r>
              <a:endParaRPr lang="en-US" dirty="0">
                <a:solidFill>
                  <a:srgbClr val="FF0000"/>
                </a:solidFill>
              </a:endParaRPr>
            </a:p>
          </p:txBody>
        </p:sp>
      </p:grpSp>
      <p:grpSp>
        <p:nvGrpSpPr>
          <p:cNvPr id="23" name="组合 22">
            <a:extLst>
              <a:ext uri="{FF2B5EF4-FFF2-40B4-BE49-F238E27FC236}">
                <a16:creationId xmlns:a16="http://schemas.microsoft.com/office/drawing/2014/main" id="{30000DF4-7E29-451A-A09F-0462761787DC}"/>
              </a:ext>
            </a:extLst>
          </p:cNvPr>
          <p:cNvGrpSpPr/>
          <p:nvPr/>
        </p:nvGrpSpPr>
        <p:grpSpPr>
          <a:xfrm>
            <a:off x="6715216" y="2622012"/>
            <a:ext cx="1901169" cy="369332"/>
            <a:chOff x="366795" y="1236695"/>
            <a:chExt cx="10094998" cy="814498"/>
          </a:xfrm>
        </p:grpSpPr>
        <p:sp>
          <p:nvSpPr>
            <p:cNvPr id="24" name="矩形 23">
              <a:extLst>
                <a:ext uri="{FF2B5EF4-FFF2-40B4-BE49-F238E27FC236}">
                  <a16:creationId xmlns:a16="http://schemas.microsoft.com/office/drawing/2014/main" id="{0BD514F7-D9AB-4E90-B356-2B188A198447}"/>
                </a:ext>
              </a:extLst>
            </p:cNvPr>
            <p:cNvSpPr/>
            <p:nvPr/>
          </p:nvSpPr>
          <p:spPr>
            <a:xfrm>
              <a:off x="366795" y="1390380"/>
              <a:ext cx="3808688" cy="576065"/>
            </a:xfrm>
            <a:prstGeom prst="rect">
              <a:avLst/>
            </a:prstGeom>
            <a:noFill/>
            <a:ln w="1905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矩形 24">
              <a:extLst>
                <a:ext uri="{FF2B5EF4-FFF2-40B4-BE49-F238E27FC236}">
                  <a16:creationId xmlns:a16="http://schemas.microsoft.com/office/drawing/2014/main" id="{7A0207FA-3F1C-47C8-92F9-E716FC05B86A}"/>
                </a:ext>
              </a:extLst>
            </p:cNvPr>
            <p:cNvSpPr/>
            <p:nvPr/>
          </p:nvSpPr>
          <p:spPr>
            <a:xfrm>
              <a:off x="7029852" y="1236695"/>
              <a:ext cx="3431941" cy="814498"/>
            </a:xfrm>
            <a:prstGeom prst="rect">
              <a:avLst/>
            </a:prstGeom>
          </p:spPr>
          <p:txBody>
            <a:bodyPr wrap="square">
              <a:spAutoFit/>
            </a:bodyPr>
            <a:lstStyle/>
            <a:p>
              <a:r>
                <a:rPr lang="zh-CN" altLang="en-US" dirty="0">
                  <a:solidFill>
                    <a:srgbClr val="FF0000"/>
                  </a:solidFill>
                </a:rPr>
                <a:t>标签</a:t>
              </a:r>
              <a:endParaRPr lang="en-US" dirty="0">
                <a:solidFill>
                  <a:srgbClr val="FF0000"/>
                </a:solidFill>
              </a:endParaRPr>
            </a:p>
          </p:txBody>
        </p:sp>
      </p:grpSp>
      <p:grpSp>
        <p:nvGrpSpPr>
          <p:cNvPr id="26" name="组合 25">
            <a:extLst>
              <a:ext uri="{FF2B5EF4-FFF2-40B4-BE49-F238E27FC236}">
                <a16:creationId xmlns:a16="http://schemas.microsoft.com/office/drawing/2014/main" id="{D9C977C3-775A-4F49-80ED-4275B20E236F}"/>
              </a:ext>
            </a:extLst>
          </p:cNvPr>
          <p:cNvGrpSpPr/>
          <p:nvPr/>
        </p:nvGrpSpPr>
        <p:grpSpPr>
          <a:xfrm>
            <a:off x="6715216" y="3318668"/>
            <a:ext cx="2177264" cy="369332"/>
            <a:chOff x="366795" y="1313906"/>
            <a:chExt cx="11561032" cy="814498"/>
          </a:xfrm>
        </p:grpSpPr>
        <p:sp>
          <p:nvSpPr>
            <p:cNvPr id="27" name="矩形 26">
              <a:extLst>
                <a:ext uri="{FF2B5EF4-FFF2-40B4-BE49-F238E27FC236}">
                  <a16:creationId xmlns:a16="http://schemas.microsoft.com/office/drawing/2014/main" id="{66FB7A58-2E83-4C1C-8BB4-F376679BCB40}"/>
                </a:ext>
              </a:extLst>
            </p:cNvPr>
            <p:cNvSpPr/>
            <p:nvPr/>
          </p:nvSpPr>
          <p:spPr>
            <a:xfrm>
              <a:off x="366795" y="1390380"/>
              <a:ext cx="3808688" cy="576065"/>
            </a:xfrm>
            <a:prstGeom prst="rect">
              <a:avLst/>
            </a:prstGeom>
            <a:noFill/>
            <a:ln w="1905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矩形 27">
              <a:extLst>
                <a:ext uri="{FF2B5EF4-FFF2-40B4-BE49-F238E27FC236}">
                  <a16:creationId xmlns:a16="http://schemas.microsoft.com/office/drawing/2014/main" id="{C425A61B-5752-4E4E-8870-33E0E8F7618D}"/>
                </a:ext>
              </a:extLst>
            </p:cNvPr>
            <p:cNvSpPr/>
            <p:nvPr/>
          </p:nvSpPr>
          <p:spPr>
            <a:xfrm>
              <a:off x="7004359" y="1313906"/>
              <a:ext cx="4923468" cy="814498"/>
            </a:xfrm>
            <a:prstGeom prst="rect">
              <a:avLst/>
            </a:prstGeom>
          </p:spPr>
          <p:txBody>
            <a:bodyPr wrap="square">
              <a:spAutoFit/>
            </a:bodyPr>
            <a:lstStyle/>
            <a:p>
              <a:r>
                <a:rPr lang="zh-CN" altLang="en-US" dirty="0">
                  <a:solidFill>
                    <a:srgbClr val="FF0000"/>
                  </a:solidFill>
                </a:rPr>
                <a:t>里程碑</a:t>
              </a:r>
              <a:endParaRPr lang="en-US" dirty="0">
                <a:solidFill>
                  <a:srgbClr val="FF0000"/>
                </a:solidFill>
              </a:endParaRPr>
            </a:p>
          </p:txBody>
        </p:sp>
      </p:grpSp>
      <p:grpSp>
        <p:nvGrpSpPr>
          <p:cNvPr id="29" name="组合 28">
            <a:extLst>
              <a:ext uri="{FF2B5EF4-FFF2-40B4-BE49-F238E27FC236}">
                <a16:creationId xmlns:a16="http://schemas.microsoft.com/office/drawing/2014/main" id="{086A01D1-F1D8-4EA5-BA91-0C046362D2F8}"/>
              </a:ext>
            </a:extLst>
          </p:cNvPr>
          <p:cNvGrpSpPr/>
          <p:nvPr/>
        </p:nvGrpSpPr>
        <p:grpSpPr>
          <a:xfrm>
            <a:off x="6715216" y="3899510"/>
            <a:ext cx="1901169" cy="369332"/>
            <a:chOff x="366795" y="1359671"/>
            <a:chExt cx="10094998" cy="814498"/>
          </a:xfrm>
        </p:grpSpPr>
        <p:sp>
          <p:nvSpPr>
            <p:cNvPr id="30" name="矩形 29">
              <a:extLst>
                <a:ext uri="{FF2B5EF4-FFF2-40B4-BE49-F238E27FC236}">
                  <a16:creationId xmlns:a16="http://schemas.microsoft.com/office/drawing/2014/main" id="{434CFC77-27AD-4A3B-8D5F-1CC779A52569}"/>
                </a:ext>
              </a:extLst>
            </p:cNvPr>
            <p:cNvSpPr/>
            <p:nvPr/>
          </p:nvSpPr>
          <p:spPr>
            <a:xfrm>
              <a:off x="366795" y="1390380"/>
              <a:ext cx="3808688" cy="576065"/>
            </a:xfrm>
            <a:prstGeom prst="rect">
              <a:avLst/>
            </a:prstGeom>
            <a:noFill/>
            <a:ln w="1905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矩形 30">
              <a:extLst>
                <a:ext uri="{FF2B5EF4-FFF2-40B4-BE49-F238E27FC236}">
                  <a16:creationId xmlns:a16="http://schemas.microsoft.com/office/drawing/2014/main" id="{528875BB-2BD5-4B45-A036-A8240784DBA2}"/>
                </a:ext>
              </a:extLst>
            </p:cNvPr>
            <p:cNvSpPr/>
            <p:nvPr/>
          </p:nvSpPr>
          <p:spPr>
            <a:xfrm>
              <a:off x="7029852" y="1359671"/>
              <a:ext cx="3431941" cy="814498"/>
            </a:xfrm>
            <a:prstGeom prst="rect">
              <a:avLst/>
            </a:prstGeom>
          </p:spPr>
          <p:txBody>
            <a:bodyPr wrap="square">
              <a:spAutoFit/>
            </a:bodyPr>
            <a:lstStyle/>
            <a:p>
              <a:r>
                <a:rPr lang="zh-CN" altLang="en-US" dirty="0">
                  <a:solidFill>
                    <a:srgbClr val="FF0000"/>
                  </a:solidFill>
                </a:rPr>
                <a:t>指派</a:t>
              </a:r>
              <a:endParaRPr lang="en-US" dirty="0">
                <a:solidFill>
                  <a:srgbClr val="FF0000"/>
                </a:solidFill>
              </a:endParaRPr>
            </a:p>
          </p:txBody>
        </p:sp>
      </p:grpSp>
    </p:spTree>
    <p:extLst>
      <p:ext uri="{BB962C8B-B14F-4D97-AF65-F5344CB8AC3E}">
        <p14:creationId xmlns:p14="http://schemas.microsoft.com/office/powerpoint/2010/main" val="446434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7" name="标题 1">
            <a:extLst>
              <a:ext uri="{FF2B5EF4-FFF2-40B4-BE49-F238E27FC236}">
                <a16:creationId xmlns:a16="http://schemas.microsoft.com/office/drawing/2014/main" id="{3D5CCE67-E4D7-47D4-9639-CA2ACDF7B1CC}"/>
              </a:ext>
            </a:extLst>
          </p:cNvPr>
          <p:cNvSpPr txBox="1">
            <a:spLocks/>
          </p:cNvSpPr>
          <p:nvPr/>
        </p:nvSpPr>
        <p:spPr bwMode="auto">
          <a:xfrm>
            <a:off x="251521" y="0"/>
            <a:ext cx="8446392" cy="77776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a:solidFill>
                  <a:schemeClr val="bg1"/>
                </a:solidFill>
                <a:latin typeface="+mj-lt"/>
                <a:ea typeface="+mj-ea"/>
                <a:cs typeface="+mj-cs"/>
              </a:defRPr>
            </a:lvl1pPr>
            <a:lvl2pPr algn="ctr" rtl="0" fontAlgn="base">
              <a:spcBef>
                <a:spcPct val="0"/>
              </a:spcBef>
              <a:spcAft>
                <a:spcPct val="0"/>
              </a:spcAft>
              <a:defRPr sz="3600">
                <a:solidFill>
                  <a:schemeClr val="bg1"/>
                </a:solidFill>
                <a:latin typeface="黑体" pitchFamily="36" charset="-122"/>
                <a:ea typeface="黑体" pitchFamily="36" charset="-122"/>
                <a:cs typeface="黑体" pitchFamily="36" charset="-122"/>
              </a:defRPr>
            </a:lvl2pPr>
            <a:lvl3pPr algn="ctr" rtl="0" fontAlgn="base">
              <a:spcBef>
                <a:spcPct val="0"/>
              </a:spcBef>
              <a:spcAft>
                <a:spcPct val="0"/>
              </a:spcAft>
              <a:defRPr sz="3600">
                <a:solidFill>
                  <a:schemeClr val="bg1"/>
                </a:solidFill>
                <a:latin typeface="黑体" pitchFamily="36" charset="-122"/>
                <a:ea typeface="黑体" pitchFamily="36" charset="-122"/>
                <a:cs typeface="黑体" pitchFamily="36" charset="-122"/>
              </a:defRPr>
            </a:lvl3pPr>
            <a:lvl4pPr algn="ctr" rtl="0" fontAlgn="base">
              <a:spcBef>
                <a:spcPct val="0"/>
              </a:spcBef>
              <a:spcAft>
                <a:spcPct val="0"/>
              </a:spcAft>
              <a:defRPr sz="3600">
                <a:solidFill>
                  <a:schemeClr val="bg1"/>
                </a:solidFill>
                <a:latin typeface="黑体" pitchFamily="36" charset="-122"/>
                <a:ea typeface="黑体" pitchFamily="36" charset="-122"/>
                <a:cs typeface="黑体" pitchFamily="36" charset="-122"/>
              </a:defRPr>
            </a:lvl4pPr>
            <a:lvl5pPr algn="ctr" rtl="0" fontAlgn="base">
              <a:spcBef>
                <a:spcPct val="0"/>
              </a:spcBef>
              <a:spcAft>
                <a:spcPct val="0"/>
              </a:spcAft>
              <a:defRPr sz="3600">
                <a:solidFill>
                  <a:schemeClr val="bg1"/>
                </a:solidFill>
                <a:latin typeface="黑体" pitchFamily="36" charset="-122"/>
                <a:ea typeface="黑体" pitchFamily="36" charset="-122"/>
                <a:cs typeface="黑体" pitchFamily="36" charset="-122"/>
              </a:defRPr>
            </a:lvl5pPr>
            <a:lvl6pPr marL="457200" algn="ctr" rtl="0" fontAlgn="base">
              <a:spcBef>
                <a:spcPct val="0"/>
              </a:spcBef>
              <a:spcAft>
                <a:spcPct val="0"/>
              </a:spcAft>
              <a:defRPr sz="3600">
                <a:solidFill>
                  <a:schemeClr val="bg1"/>
                </a:solidFill>
                <a:latin typeface="黑体" pitchFamily="36" charset="-122"/>
                <a:ea typeface="黑体" pitchFamily="36" charset="-122"/>
                <a:cs typeface="黑体" pitchFamily="36" charset="-122"/>
              </a:defRPr>
            </a:lvl6pPr>
            <a:lvl7pPr marL="914400" algn="ctr" rtl="0" fontAlgn="base">
              <a:spcBef>
                <a:spcPct val="0"/>
              </a:spcBef>
              <a:spcAft>
                <a:spcPct val="0"/>
              </a:spcAft>
              <a:defRPr sz="3600">
                <a:solidFill>
                  <a:schemeClr val="bg1"/>
                </a:solidFill>
                <a:latin typeface="黑体" pitchFamily="36" charset="-122"/>
                <a:ea typeface="黑体" pitchFamily="36" charset="-122"/>
                <a:cs typeface="黑体" pitchFamily="36" charset="-122"/>
              </a:defRPr>
            </a:lvl7pPr>
            <a:lvl8pPr marL="1371600" algn="ctr" rtl="0" fontAlgn="base">
              <a:spcBef>
                <a:spcPct val="0"/>
              </a:spcBef>
              <a:spcAft>
                <a:spcPct val="0"/>
              </a:spcAft>
              <a:defRPr sz="3600">
                <a:solidFill>
                  <a:schemeClr val="bg1"/>
                </a:solidFill>
                <a:latin typeface="黑体" pitchFamily="36" charset="-122"/>
                <a:ea typeface="黑体" pitchFamily="36" charset="-122"/>
                <a:cs typeface="黑体" pitchFamily="36" charset="-122"/>
              </a:defRPr>
            </a:lvl8pPr>
            <a:lvl9pPr marL="1828800" algn="ctr" rtl="0" fontAlgn="base">
              <a:spcBef>
                <a:spcPct val="0"/>
              </a:spcBef>
              <a:spcAft>
                <a:spcPct val="0"/>
              </a:spcAft>
              <a:defRPr sz="3600">
                <a:solidFill>
                  <a:schemeClr val="bg1"/>
                </a:solidFill>
                <a:latin typeface="黑体" pitchFamily="36" charset="-122"/>
                <a:ea typeface="黑体" pitchFamily="36" charset="-122"/>
                <a:cs typeface="黑体" pitchFamily="36" charset="-122"/>
              </a:defRPr>
            </a:lvl9pPr>
          </a:lstStyle>
          <a:p>
            <a:pPr algn="l"/>
            <a:r>
              <a:rPr lang="en-US" altLang="zh-CN" b="1" dirty="0">
                <a:latin typeface="+mn-lt"/>
                <a:ea typeface="微软雅黑" pitchFamily="34" charset="-122"/>
              </a:rPr>
              <a:t>Issue URL</a:t>
            </a:r>
            <a:r>
              <a:rPr lang="zh-CN" altLang="en-US" b="1" dirty="0">
                <a:latin typeface="+mn-lt"/>
                <a:ea typeface="微软雅黑" pitchFamily="34" charset="-122"/>
              </a:rPr>
              <a:t>链接</a:t>
            </a:r>
          </a:p>
        </p:txBody>
      </p:sp>
      <p:pic>
        <p:nvPicPr>
          <p:cNvPr id="8" name="图片 7">
            <a:extLst>
              <a:ext uri="{FF2B5EF4-FFF2-40B4-BE49-F238E27FC236}">
                <a16:creationId xmlns:a16="http://schemas.microsoft.com/office/drawing/2014/main" id="{8C0D5CC3-73EA-4108-B768-7E73369F5C46}"/>
              </a:ext>
            </a:extLst>
          </p:cNvPr>
          <p:cNvPicPr>
            <a:picLocks noChangeAspect="1"/>
          </p:cNvPicPr>
          <p:nvPr/>
        </p:nvPicPr>
        <p:blipFill>
          <a:blip r:embed="rId3"/>
          <a:stretch>
            <a:fillRect/>
          </a:stretch>
        </p:blipFill>
        <p:spPr>
          <a:xfrm>
            <a:off x="179512" y="903939"/>
            <a:ext cx="6245476" cy="1660965"/>
          </a:xfrm>
          <a:prstGeom prst="rect">
            <a:avLst/>
          </a:prstGeom>
        </p:spPr>
      </p:pic>
      <p:grpSp>
        <p:nvGrpSpPr>
          <p:cNvPr id="11" name="组合 10">
            <a:extLst>
              <a:ext uri="{FF2B5EF4-FFF2-40B4-BE49-F238E27FC236}">
                <a16:creationId xmlns:a16="http://schemas.microsoft.com/office/drawing/2014/main" id="{91E496D4-D04F-4003-BC3E-84D781159194}"/>
              </a:ext>
            </a:extLst>
          </p:cNvPr>
          <p:cNvGrpSpPr/>
          <p:nvPr/>
        </p:nvGrpSpPr>
        <p:grpSpPr>
          <a:xfrm>
            <a:off x="565947" y="2682459"/>
            <a:ext cx="5807598" cy="3779989"/>
            <a:chOff x="3555941" y="3331149"/>
            <a:chExt cx="5278490" cy="3123281"/>
          </a:xfrm>
        </p:grpSpPr>
        <p:grpSp>
          <p:nvGrpSpPr>
            <p:cNvPr id="5" name="组合 4">
              <a:extLst>
                <a:ext uri="{FF2B5EF4-FFF2-40B4-BE49-F238E27FC236}">
                  <a16:creationId xmlns:a16="http://schemas.microsoft.com/office/drawing/2014/main" id="{6ADE636E-51C0-4EAD-B043-76A584B46FA0}"/>
                </a:ext>
              </a:extLst>
            </p:cNvPr>
            <p:cNvGrpSpPr/>
            <p:nvPr/>
          </p:nvGrpSpPr>
          <p:grpSpPr>
            <a:xfrm>
              <a:off x="3555941" y="3331149"/>
              <a:ext cx="5278490" cy="3123281"/>
              <a:chOff x="3599220" y="3234462"/>
              <a:chExt cx="5278490" cy="3123281"/>
            </a:xfrm>
          </p:grpSpPr>
          <p:pic>
            <p:nvPicPr>
              <p:cNvPr id="3" name="图片 2">
                <a:extLst>
                  <a:ext uri="{FF2B5EF4-FFF2-40B4-BE49-F238E27FC236}">
                    <a16:creationId xmlns:a16="http://schemas.microsoft.com/office/drawing/2014/main" id="{75AD159D-68CE-40AE-B5DC-9DA85E069CB9}"/>
                  </a:ext>
                </a:extLst>
              </p:cNvPr>
              <p:cNvPicPr>
                <a:picLocks noChangeAspect="1"/>
              </p:cNvPicPr>
              <p:nvPr/>
            </p:nvPicPr>
            <p:blipFill>
              <a:blip r:embed="rId4"/>
              <a:stretch>
                <a:fillRect/>
              </a:stretch>
            </p:blipFill>
            <p:spPr>
              <a:xfrm>
                <a:off x="3599220" y="3294148"/>
                <a:ext cx="5027134" cy="3063595"/>
              </a:xfrm>
              <a:prstGeom prst="rect">
                <a:avLst/>
              </a:prstGeom>
              <a:ln>
                <a:solidFill>
                  <a:schemeClr val="tx1"/>
                </a:solidFill>
              </a:ln>
            </p:spPr>
          </p:pic>
          <p:sp>
            <p:nvSpPr>
              <p:cNvPr id="4" name="文本框 3">
                <a:extLst>
                  <a:ext uri="{FF2B5EF4-FFF2-40B4-BE49-F238E27FC236}">
                    <a16:creationId xmlns:a16="http://schemas.microsoft.com/office/drawing/2014/main" id="{74C8CA12-49EE-49EE-947D-3C0C06946FA5}"/>
                  </a:ext>
                </a:extLst>
              </p:cNvPr>
              <p:cNvSpPr txBox="1"/>
              <p:nvPr/>
            </p:nvSpPr>
            <p:spPr>
              <a:xfrm>
                <a:off x="6501446" y="3234462"/>
                <a:ext cx="2376264" cy="338554"/>
              </a:xfrm>
              <a:prstGeom prst="rect">
                <a:avLst/>
              </a:prstGeom>
              <a:noFill/>
            </p:spPr>
            <p:txBody>
              <a:bodyPr wrap="square" rtlCol="0">
                <a:spAutoFit/>
              </a:bodyPr>
              <a:lstStyle/>
              <a:p>
                <a:r>
                  <a:rPr lang="en-US" altLang="zh-CN" sz="1600" dirty="0" err="1">
                    <a:solidFill>
                      <a:srgbClr val="FF0000"/>
                    </a:solidFill>
                  </a:rPr>
                  <a:t>twbs</a:t>
                </a:r>
                <a:r>
                  <a:rPr lang="en-US" altLang="zh-CN" sz="1600" dirty="0">
                    <a:solidFill>
                      <a:srgbClr val="FF0000"/>
                    </a:solidFill>
                  </a:rPr>
                  <a:t>/bootstrap-sass#90</a:t>
                </a:r>
                <a:endParaRPr lang="en-US" sz="1600" dirty="0">
                  <a:solidFill>
                    <a:srgbClr val="FF0000"/>
                  </a:solidFill>
                </a:endParaRPr>
              </a:p>
            </p:txBody>
          </p:sp>
        </p:grpSp>
        <p:sp>
          <p:nvSpPr>
            <p:cNvPr id="10" name="矩形 9">
              <a:extLst>
                <a:ext uri="{FF2B5EF4-FFF2-40B4-BE49-F238E27FC236}">
                  <a16:creationId xmlns:a16="http://schemas.microsoft.com/office/drawing/2014/main" id="{07D5B2CD-6B28-4183-A04A-FC0418528E95}"/>
                </a:ext>
              </a:extLst>
            </p:cNvPr>
            <p:cNvSpPr/>
            <p:nvPr/>
          </p:nvSpPr>
          <p:spPr>
            <a:xfrm>
              <a:off x="4572000" y="3717032"/>
              <a:ext cx="589156" cy="16230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3" name="图片 12">
            <a:extLst>
              <a:ext uri="{FF2B5EF4-FFF2-40B4-BE49-F238E27FC236}">
                <a16:creationId xmlns:a16="http://schemas.microsoft.com/office/drawing/2014/main" id="{E1AC3780-FBD0-4D4A-B11A-CF21EB8C8582}"/>
              </a:ext>
            </a:extLst>
          </p:cNvPr>
          <p:cNvPicPr>
            <a:picLocks noChangeAspect="1"/>
          </p:cNvPicPr>
          <p:nvPr/>
        </p:nvPicPr>
        <p:blipFill>
          <a:blip r:embed="rId5"/>
          <a:stretch>
            <a:fillRect/>
          </a:stretch>
        </p:blipFill>
        <p:spPr>
          <a:xfrm flipH="1">
            <a:off x="6595157" y="2233905"/>
            <a:ext cx="1895475" cy="2409825"/>
          </a:xfrm>
          <a:prstGeom prst="rect">
            <a:avLst/>
          </a:prstGeom>
        </p:spPr>
      </p:pic>
    </p:spTree>
    <p:extLst>
      <p:ext uri="{BB962C8B-B14F-4D97-AF65-F5344CB8AC3E}">
        <p14:creationId xmlns:p14="http://schemas.microsoft.com/office/powerpoint/2010/main" val="4182693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7" name="标题 1">
            <a:extLst>
              <a:ext uri="{FF2B5EF4-FFF2-40B4-BE49-F238E27FC236}">
                <a16:creationId xmlns:a16="http://schemas.microsoft.com/office/drawing/2014/main" id="{3D5CCE67-E4D7-47D4-9639-CA2ACDF7B1CC}"/>
              </a:ext>
            </a:extLst>
          </p:cNvPr>
          <p:cNvSpPr txBox="1">
            <a:spLocks/>
          </p:cNvSpPr>
          <p:nvPr/>
        </p:nvSpPr>
        <p:spPr bwMode="auto">
          <a:xfrm>
            <a:off x="251521" y="0"/>
            <a:ext cx="8446392" cy="77776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a:solidFill>
                  <a:schemeClr val="bg1"/>
                </a:solidFill>
                <a:latin typeface="+mj-lt"/>
                <a:ea typeface="+mj-ea"/>
                <a:cs typeface="+mj-cs"/>
              </a:defRPr>
            </a:lvl1pPr>
            <a:lvl2pPr algn="ctr" rtl="0" fontAlgn="base">
              <a:spcBef>
                <a:spcPct val="0"/>
              </a:spcBef>
              <a:spcAft>
                <a:spcPct val="0"/>
              </a:spcAft>
              <a:defRPr sz="3600">
                <a:solidFill>
                  <a:schemeClr val="bg1"/>
                </a:solidFill>
                <a:latin typeface="黑体" pitchFamily="36" charset="-122"/>
                <a:ea typeface="黑体" pitchFamily="36" charset="-122"/>
                <a:cs typeface="黑体" pitchFamily="36" charset="-122"/>
              </a:defRPr>
            </a:lvl2pPr>
            <a:lvl3pPr algn="ctr" rtl="0" fontAlgn="base">
              <a:spcBef>
                <a:spcPct val="0"/>
              </a:spcBef>
              <a:spcAft>
                <a:spcPct val="0"/>
              </a:spcAft>
              <a:defRPr sz="3600">
                <a:solidFill>
                  <a:schemeClr val="bg1"/>
                </a:solidFill>
                <a:latin typeface="黑体" pitchFamily="36" charset="-122"/>
                <a:ea typeface="黑体" pitchFamily="36" charset="-122"/>
                <a:cs typeface="黑体" pitchFamily="36" charset="-122"/>
              </a:defRPr>
            </a:lvl3pPr>
            <a:lvl4pPr algn="ctr" rtl="0" fontAlgn="base">
              <a:spcBef>
                <a:spcPct val="0"/>
              </a:spcBef>
              <a:spcAft>
                <a:spcPct val="0"/>
              </a:spcAft>
              <a:defRPr sz="3600">
                <a:solidFill>
                  <a:schemeClr val="bg1"/>
                </a:solidFill>
                <a:latin typeface="黑体" pitchFamily="36" charset="-122"/>
                <a:ea typeface="黑体" pitchFamily="36" charset="-122"/>
                <a:cs typeface="黑体" pitchFamily="36" charset="-122"/>
              </a:defRPr>
            </a:lvl4pPr>
            <a:lvl5pPr algn="ctr" rtl="0" fontAlgn="base">
              <a:spcBef>
                <a:spcPct val="0"/>
              </a:spcBef>
              <a:spcAft>
                <a:spcPct val="0"/>
              </a:spcAft>
              <a:defRPr sz="3600">
                <a:solidFill>
                  <a:schemeClr val="bg1"/>
                </a:solidFill>
                <a:latin typeface="黑体" pitchFamily="36" charset="-122"/>
                <a:ea typeface="黑体" pitchFamily="36" charset="-122"/>
                <a:cs typeface="黑体" pitchFamily="36" charset="-122"/>
              </a:defRPr>
            </a:lvl5pPr>
            <a:lvl6pPr marL="457200" algn="ctr" rtl="0" fontAlgn="base">
              <a:spcBef>
                <a:spcPct val="0"/>
              </a:spcBef>
              <a:spcAft>
                <a:spcPct val="0"/>
              </a:spcAft>
              <a:defRPr sz="3600">
                <a:solidFill>
                  <a:schemeClr val="bg1"/>
                </a:solidFill>
                <a:latin typeface="黑体" pitchFamily="36" charset="-122"/>
                <a:ea typeface="黑体" pitchFamily="36" charset="-122"/>
                <a:cs typeface="黑体" pitchFamily="36" charset="-122"/>
              </a:defRPr>
            </a:lvl6pPr>
            <a:lvl7pPr marL="914400" algn="ctr" rtl="0" fontAlgn="base">
              <a:spcBef>
                <a:spcPct val="0"/>
              </a:spcBef>
              <a:spcAft>
                <a:spcPct val="0"/>
              </a:spcAft>
              <a:defRPr sz="3600">
                <a:solidFill>
                  <a:schemeClr val="bg1"/>
                </a:solidFill>
                <a:latin typeface="黑体" pitchFamily="36" charset="-122"/>
                <a:ea typeface="黑体" pitchFamily="36" charset="-122"/>
                <a:cs typeface="黑体" pitchFamily="36" charset="-122"/>
              </a:defRPr>
            </a:lvl7pPr>
            <a:lvl8pPr marL="1371600" algn="ctr" rtl="0" fontAlgn="base">
              <a:spcBef>
                <a:spcPct val="0"/>
              </a:spcBef>
              <a:spcAft>
                <a:spcPct val="0"/>
              </a:spcAft>
              <a:defRPr sz="3600">
                <a:solidFill>
                  <a:schemeClr val="bg1"/>
                </a:solidFill>
                <a:latin typeface="黑体" pitchFamily="36" charset="-122"/>
                <a:ea typeface="黑体" pitchFamily="36" charset="-122"/>
                <a:cs typeface="黑体" pitchFamily="36" charset="-122"/>
              </a:defRPr>
            </a:lvl8pPr>
            <a:lvl9pPr marL="1828800" algn="ctr" rtl="0" fontAlgn="base">
              <a:spcBef>
                <a:spcPct val="0"/>
              </a:spcBef>
              <a:spcAft>
                <a:spcPct val="0"/>
              </a:spcAft>
              <a:defRPr sz="3600">
                <a:solidFill>
                  <a:schemeClr val="bg1"/>
                </a:solidFill>
                <a:latin typeface="黑体" pitchFamily="36" charset="-122"/>
                <a:ea typeface="黑体" pitchFamily="36" charset="-122"/>
                <a:cs typeface="黑体" pitchFamily="36" charset="-122"/>
              </a:defRPr>
            </a:lvl9pPr>
          </a:lstStyle>
          <a:p>
            <a:pPr algn="l"/>
            <a:r>
              <a:rPr lang="zh-CN" altLang="en-US" b="1" dirty="0">
                <a:latin typeface="+mn-lt"/>
                <a:ea typeface="微软雅黑" pitchFamily="34" charset="-122"/>
              </a:rPr>
              <a:t>统计发现</a:t>
            </a:r>
          </a:p>
        </p:txBody>
      </p:sp>
      <p:grpSp>
        <p:nvGrpSpPr>
          <p:cNvPr id="3" name="组合 2">
            <a:extLst>
              <a:ext uri="{FF2B5EF4-FFF2-40B4-BE49-F238E27FC236}">
                <a16:creationId xmlns:a16="http://schemas.microsoft.com/office/drawing/2014/main" id="{CEAFEE9F-A1E6-4323-9036-A0F782A924CF}"/>
              </a:ext>
            </a:extLst>
          </p:cNvPr>
          <p:cNvGrpSpPr/>
          <p:nvPr/>
        </p:nvGrpSpPr>
        <p:grpSpPr>
          <a:xfrm>
            <a:off x="298467" y="3794217"/>
            <a:ext cx="4791591" cy="1559467"/>
            <a:chOff x="2189921" y="4263199"/>
            <a:chExt cx="4791591" cy="1559467"/>
          </a:xfrm>
        </p:grpSpPr>
        <p:pic>
          <p:nvPicPr>
            <p:cNvPr id="5" name="图片 4">
              <a:extLst>
                <a:ext uri="{FF2B5EF4-FFF2-40B4-BE49-F238E27FC236}">
                  <a16:creationId xmlns:a16="http://schemas.microsoft.com/office/drawing/2014/main" id="{45A65A1A-6A2A-4BAA-8C96-5CD6DD874C5C}"/>
                </a:ext>
              </a:extLst>
            </p:cNvPr>
            <p:cNvPicPr>
              <a:picLocks noChangeAspect="1"/>
            </p:cNvPicPr>
            <p:nvPr/>
          </p:nvPicPr>
          <p:blipFill rotWithShape="1">
            <a:blip r:embed="rId3"/>
            <a:srcRect r="7922" b="15390"/>
            <a:stretch/>
          </p:blipFill>
          <p:spPr>
            <a:xfrm>
              <a:off x="2189921" y="4263199"/>
              <a:ext cx="4791591" cy="1238565"/>
            </a:xfrm>
            <a:prstGeom prst="rect">
              <a:avLst/>
            </a:prstGeom>
          </p:spPr>
        </p:pic>
        <p:sp>
          <p:nvSpPr>
            <p:cNvPr id="2" name="文本框 1">
              <a:extLst>
                <a:ext uri="{FF2B5EF4-FFF2-40B4-BE49-F238E27FC236}">
                  <a16:creationId xmlns:a16="http://schemas.microsoft.com/office/drawing/2014/main" id="{D4942548-463E-44C0-AA33-F0863A0EB7DC}"/>
                </a:ext>
              </a:extLst>
            </p:cNvPr>
            <p:cNvSpPr txBox="1"/>
            <p:nvPr/>
          </p:nvSpPr>
          <p:spPr>
            <a:xfrm>
              <a:off x="2694263" y="5484112"/>
              <a:ext cx="3760966" cy="338554"/>
            </a:xfrm>
            <a:prstGeom prst="rect">
              <a:avLst/>
            </a:prstGeom>
            <a:noFill/>
          </p:spPr>
          <p:txBody>
            <a:bodyPr wrap="none" rtlCol="0">
              <a:spAutoFit/>
            </a:bodyPr>
            <a:lstStyle/>
            <a:p>
              <a:r>
                <a:rPr lang="en-US" altLang="zh-CN" sz="1600" dirty="0"/>
                <a:t>Moment:</a:t>
              </a:r>
              <a:r>
                <a:rPr lang="zh-CN" altLang="en-US" sz="1600" dirty="0"/>
                <a:t>项目内链接延迟（平均</a:t>
              </a:r>
              <a:r>
                <a:rPr lang="en-US" altLang="zh-CN" sz="1600" dirty="0">
                  <a:solidFill>
                    <a:srgbClr val="FF0000"/>
                  </a:solidFill>
                </a:rPr>
                <a:t>37.9</a:t>
              </a:r>
              <a:r>
                <a:rPr lang="zh-CN" altLang="en-US" sz="1600" dirty="0"/>
                <a:t>天）</a:t>
              </a:r>
              <a:endParaRPr lang="en-US" sz="1600" dirty="0"/>
            </a:p>
          </p:txBody>
        </p:sp>
      </p:grpSp>
      <p:sp>
        <p:nvSpPr>
          <p:cNvPr id="26" name="文本框 25">
            <a:extLst>
              <a:ext uri="{FF2B5EF4-FFF2-40B4-BE49-F238E27FC236}">
                <a16:creationId xmlns:a16="http://schemas.microsoft.com/office/drawing/2014/main" id="{5B980D09-D1E9-414E-A9B3-11F2A28AD8F6}"/>
              </a:ext>
            </a:extLst>
          </p:cNvPr>
          <p:cNvSpPr txBox="1"/>
          <p:nvPr/>
        </p:nvSpPr>
        <p:spPr>
          <a:xfrm>
            <a:off x="1206419" y="5805264"/>
            <a:ext cx="1487844" cy="523220"/>
          </a:xfrm>
          <a:prstGeom prst="rect">
            <a:avLst/>
          </a:prstGeom>
          <a:noFill/>
        </p:spPr>
        <p:txBody>
          <a:bodyPr wrap="square" rtlCol="0">
            <a:spAutoFit/>
          </a:bodyPr>
          <a:lstStyle/>
          <a:p>
            <a:r>
              <a:rPr lang="zh-CN" altLang="en-US" sz="2800" b="1" dirty="0">
                <a:solidFill>
                  <a:srgbClr val="FF0000"/>
                </a:solidFill>
              </a:rPr>
              <a:t>不均衡</a:t>
            </a:r>
            <a:r>
              <a:rPr lang="en-US" altLang="zh-CN" sz="2800" b="1" dirty="0">
                <a:solidFill>
                  <a:srgbClr val="FF0000"/>
                </a:solidFill>
              </a:rPr>
              <a:t>!</a:t>
            </a:r>
            <a:endParaRPr lang="en-US" sz="2800" b="1" dirty="0">
              <a:solidFill>
                <a:srgbClr val="FF0000"/>
              </a:solidFill>
            </a:endParaRPr>
          </a:p>
        </p:txBody>
      </p:sp>
      <p:sp>
        <p:nvSpPr>
          <p:cNvPr id="27" name="文本框 26">
            <a:extLst>
              <a:ext uri="{FF2B5EF4-FFF2-40B4-BE49-F238E27FC236}">
                <a16:creationId xmlns:a16="http://schemas.microsoft.com/office/drawing/2014/main" id="{854F82A9-7A47-41DA-ACAB-14CB5C615E50}"/>
              </a:ext>
            </a:extLst>
          </p:cNvPr>
          <p:cNvSpPr txBox="1"/>
          <p:nvPr/>
        </p:nvSpPr>
        <p:spPr>
          <a:xfrm>
            <a:off x="2934764" y="5805264"/>
            <a:ext cx="1487844" cy="523220"/>
          </a:xfrm>
          <a:prstGeom prst="rect">
            <a:avLst/>
          </a:prstGeom>
          <a:noFill/>
        </p:spPr>
        <p:txBody>
          <a:bodyPr wrap="square" rtlCol="0">
            <a:spAutoFit/>
          </a:bodyPr>
          <a:lstStyle/>
          <a:p>
            <a:r>
              <a:rPr lang="zh-CN" altLang="en-US" sz="2800" b="1" dirty="0">
                <a:solidFill>
                  <a:srgbClr val="FF0000"/>
                </a:solidFill>
              </a:rPr>
              <a:t>耗时长</a:t>
            </a:r>
            <a:r>
              <a:rPr lang="en-US" altLang="zh-CN" sz="2800" b="1" dirty="0">
                <a:solidFill>
                  <a:srgbClr val="FF0000"/>
                </a:solidFill>
              </a:rPr>
              <a:t>!</a:t>
            </a:r>
            <a:endParaRPr lang="en-US" sz="2800" b="1" dirty="0">
              <a:solidFill>
                <a:srgbClr val="FF0000"/>
              </a:solidFill>
            </a:endParaRPr>
          </a:p>
        </p:txBody>
      </p:sp>
      <p:grpSp>
        <p:nvGrpSpPr>
          <p:cNvPr id="25" name="组合 24">
            <a:extLst>
              <a:ext uri="{FF2B5EF4-FFF2-40B4-BE49-F238E27FC236}">
                <a16:creationId xmlns:a16="http://schemas.microsoft.com/office/drawing/2014/main" id="{5185E0E5-2BA0-488A-8C5A-63466A304027}"/>
              </a:ext>
            </a:extLst>
          </p:cNvPr>
          <p:cNvGrpSpPr/>
          <p:nvPr/>
        </p:nvGrpSpPr>
        <p:grpSpPr>
          <a:xfrm>
            <a:off x="426427" y="980728"/>
            <a:ext cx="3929549" cy="2361910"/>
            <a:chOff x="210403" y="980728"/>
            <a:chExt cx="3929549" cy="2361910"/>
          </a:xfrm>
        </p:grpSpPr>
        <p:pic>
          <p:nvPicPr>
            <p:cNvPr id="17" name="图片 16">
              <a:extLst>
                <a:ext uri="{FF2B5EF4-FFF2-40B4-BE49-F238E27FC236}">
                  <a16:creationId xmlns:a16="http://schemas.microsoft.com/office/drawing/2014/main" id="{9023006F-73B5-40AE-AB0D-A8D8BE7A459C}"/>
                </a:ext>
              </a:extLst>
            </p:cNvPr>
            <p:cNvPicPr>
              <a:picLocks noChangeAspect="1"/>
            </p:cNvPicPr>
            <p:nvPr/>
          </p:nvPicPr>
          <p:blipFill>
            <a:blip r:embed="rId4"/>
            <a:stretch>
              <a:fillRect/>
            </a:stretch>
          </p:blipFill>
          <p:spPr>
            <a:xfrm>
              <a:off x="210403" y="980728"/>
              <a:ext cx="3929549" cy="2361910"/>
            </a:xfrm>
            <a:prstGeom prst="rect">
              <a:avLst/>
            </a:prstGeom>
          </p:spPr>
        </p:pic>
        <p:sp>
          <p:nvSpPr>
            <p:cNvPr id="28" name="文本框 27">
              <a:extLst>
                <a:ext uri="{FF2B5EF4-FFF2-40B4-BE49-F238E27FC236}">
                  <a16:creationId xmlns:a16="http://schemas.microsoft.com/office/drawing/2014/main" id="{CE4F7D37-645B-42E7-96D8-D73106818FD2}"/>
                </a:ext>
              </a:extLst>
            </p:cNvPr>
            <p:cNvSpPr txBox="1"/>
            <p:nvPr/>
          </p:nvSpPr>
          <p:spPr>
            <a:xfrm>
              <a:off x="2965656" y="1460005"/>
              <a:ext cx="917156" cy="338554"/>
            </a:xfrm>
            <a:prstGeom prst="rect">
              <a:avLst/>
            </a:prstGeom>
            <a:noFill/>
          </p:spPr>
          <p:txBody>
            <a:bodyPr wrap="square" rtlCol="0">
              <a:spAutoFit/>
            </a:bodyPr>
            <a:lstStyle/>
            <a:p>
              <a:r>
                <a:rPr lang="en-US" altLang="zh-CN" sz="1600" dirty="0">
                  <a:solidFill>
                    <a:srgbClr val="FF0000"/>
                  </a:solidFill>
                </a:rPr>
                <a:t>31%</a:t>
              </a:r>
              <a:endParaRPr lang="en-US" sz="1600" dirty="0">
                <a:solidFill>
                  <a:srgbClr val="FF0000"/>
                </a:solidFill>
              </a:endParaRPr>
            </a:p>
          </p:txBody>
        </p:sp>
      </p:grpSp>
      <p:grpSp>
        <p:nvGrpSpPr>
          <p:cNvPr id="11" name="组合 10">
            <a:extLst>
              <a:ext uri="{FF2B5EF4-FFF2-40B4-BE49-F238E27FC236}">
                <a16:creationId xmlns:a16="http://schemas.microsoft.com/office/drawing/2014/main" id="{8D960D9D-B317-4D57-A9F9-452834CC45FA}"/>
              </a:ext>
            </a:extLst>
          </p:cNvPr>
          <p:cNvGrpSpPr/>
          <p:nvPr/>
        </p:nvGrpSpPr>
        <p:grpSpPr>
          <a:xfrm>
            <a:off x="4674900" y="980728"/>
            <a:ext cx="3929548" cy="2361910"/>
            <a:chOff x="4987560" y="980728"/>
            <a:chExt cx="3929548" cy="2361910"/>
          </a:xfrm>
        </p:grpSpPr>
        <p:pic>
          <p:nvPicPr>
            <p:cNvPr id="19" name="图片 18">
              <a:extLst>
                <a:ext uri="{FF2B5EF4-FFF2-40B4-BE49-F238E27FC236}">
                  <a16:creationId xmlns:a16="http://schemas.microsoft.com/office/drawing/2014/main" id="{035144EE-B421-4DD7-8983-58D032DFF052}"/>
                </a:ext>
              </a:extLst>
            </p:cNvPr>
            <p:cNvPicPr>
              <a:picLocks noChangeAspect="1"/>
            </p:cNvPicPr>
            <p:nvPr/>
          </p:nvPicPr>
          <p:blipFill>
            <a:blip r:embed="rId5"/>
            <a:stretch>
              <a:fillRect/>
            </a:stretch>
          </p:blipFill>
          <p:spPr>
            <a:xfrm>
              <a:off x="4987560" y="980728"/>
              <a:ext cx="3929548" cy="2361910"/>
            </a:xfrm>
            <a:prstGeom prst="rect">
              <a:avLst/>
            </a:prstGeom>
          </p:spPr>
        </p:pic>
        <p:sp>
          <p:nvSpPr>
            <p:cNvPr id="30" name="文本框 29">
              <a:extLst>
                <a:ext uri="{FF2B5EF4-FFF2-40B4-BE49-F238E27FC236}">
                  <a16:creationId xmlns:a16="http://schemas.microsoft.com/office/drawing/2014/main" id="{BF5BCD0F-840E-42FC-8256-FDAE0D6C8C9B}"/>
                </a:ext>
              </a:extLst>
            </p:cNvPr>
            <p:cNvSpPr txBox="1"/>
            <p:nvPr/>
          </p:nvSpPr>
          <p:spPr>
            <a:xfrm>
              <a:off x="8028384" y="1460005"/>
              <a:ext cx="669529" cy="338554"/>
            </a:xfrm>
            <a:prstGeom prst="rect">
              <a:avLst/>
            </a:prstGeom>
            <a:noFill/>
          </p:spPr>
          <p:txBody>
            <a:bodyPr wrap="square" rtlCol="0">
              <a:spAutoFit/>
            </a:bodyPr>
            <a:lstStyle/>
            <a:p>
              <a:r>
                <a:rPr lang="en-US" altLang="zh-CN" sz="1600" dirty="0">
                  <a:solidFill>
                    <a:srgbClr val="FF0000"/>
                  </a:solidFill>
                </a:rPr>
                <a:t>25%</a:t>
              </a:r>
              <a:endParaRPr lang="en-US" sz="1600" dirty="0">
                <a:solidFill>
                  <a:srgbClr val="FF0000"/>
                </a:solidFill>
              </a:endParaRPr>
            </a:p>
          </p:txBody>
        </p:sp>
      </p:grpSp>
      <p:pic>
        <p:nvPicPr>
          <p:cNvPr id="18" name="图片 17">
            <a:extLst>
              <a:ext uri="{FF2B5EF4-FFF2-40B4-BE49-F238E27FC236}">
                <a16:creationId xmlns:a16="http://schemas.microsoft.com/office/drawing/2014/main" id="{D81FBAF4-C8DA-4F51-B26D-95454BEDCEB0}"/>
              </a:ext>
            </a:extLst>
          </p:cNvPr>
          <p:cNvPicPr>
            <a:picLocks noChangeAspect="1"/>
          </p:cNvPicPr>
          <p:nvPr/>
        </p:nvPicPr>
        <p:blipFill>
          <a:blip r:embed="rId6"/>
          <a:stretch>
            <a:fillRect/>
          </a:stretch>
        </p:blipFill>
        <p:spPr>
          <a:xfrm>
            <a:off x="5592520" y="3729663"/>
            <a:ext cx="3128484" cy="2909489"/>
          </a:xfrm>
          <a:prstGeom prst="rect">
            <a:avLst/>
          </a:prstGeom>
        </p:spPr>
      </p:pic>
    </p:spTree>
    <p:extLst>
      <p:ext uri="{BB962C8B-B14F-4D97-AF65-F5344CB8AC3E}">
        <p14:creationId xmlns:p14="http://schemas.microsoft.com/office/powerpoint/2010/main" val="245761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7" name="标题 1">
            <a:extLst>
              <a:ext uri="{FF2B5EF4-FFF2-40B4-BE49-F238E27FC236}">
                <a16:creationId xmlns:a16="http://schemas.microsoft.com/office/drawing/2014/main" id="{3D5CCE67-E4D7-47D4-9639-CA2ACDF7B1CC}"/>
              </a:ext>
            </a:extLst>
          </p:cNvPr>
          <p:cNvSpPr txBox="1">
            <a:spLocks/>
          </p:cNvSpPr>
          <p:nvPr/>
        </p:nvSpPr>
        <p:spPr bwMode="auto">
          <a:xfrm>
            <a:off x="251521" y="0"/>
            <a:ext cx="8446392" cy="77776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a:solidFill>
                  <a:schemeClr val="bg1"/>
                </a:solidFill>
                <a:latin typeface="+mj-lt"/>
                <a:ea typeface="+mj-ea"/>
                <a:cs typeface="+mj-cs"/>
              </a:defRPr>
            </a:lvl1pPr>
            <a:lvl2pPr algn="ctr" rtl="0" fontAlgn="base">
              <a:spcBef>
                <a:spcPct val="0"/>
              </a:spcBef>
              <a:spcAft>
                <a:spcPct val="0"/>
              </a:spcAft>
              <a:defRPr sz="3600">
                <a:solidFill>
                  <a:schemeClr val="bg1"/>
                </a:solidFill>
                <a:latin typeface="黑体" pitchFamily="36" charset="-122"/>
                <a:ea typeface="黑体" pitchFamily="36" charset="-122"/>
                <a:cs typeface="黑体" pitchFamily="36" charset="-122"/>
              </a:defRPr>
            </a:lvl2pPr>
            <a:lvl3pPr algn="ctr" rtl="0" fontAlgn="base">
              <a:spcBef>
                <a:spcPct val="0"/>
              </a:spcBef>
              <a:spcAft>
                <a:spcPct val="0"/>
              </a:spcAft>
              <a:defRPr sz="3600">
                <a:solidFill>
                  <a:schemeClr val="bg1"/>
                </a:solidFill>
                <a:latin typeface="黑体" pitchFamily="36" charset="-122"/>
                <a:ea typeface="黑体" pitchFamily="36" charset="-122"/>
                <a:cs typeface="黑体" pitchFamily="36" charset="-122"/>
              </a:defRPr>
            </a:lvl3pPr>
            <a:lvl4pPr algn="ctr" rtl="0" fontAlgn="base">
              <a:spcBef>
                <a:spcPct val="0"/>
              </a:spcBef>
              <a:spcAft>
                <a:spcPct val="0"/>
              </a:spcAft>
              <a:defRPr sz="3600">
                <a:solidFill>
                  <a:schemeClr val="bg1"/>
                </a:solidFill>
                <a:latin typeface="黑体" pitchFamily="36" charset="-122"/>
                <a:ea typeface="黑体" pitchFamily="36" charset="-122"/>
                <a:cs typeface="黑体" pitchFamily="36" charset="-122"/>
              </a:defRPr>
            </a:lvl4pPr>
            <a:lvl5pPr algn="ctr" rtl="0" fontAlgn="base">
              <a:spcBef>
                <a:spcPct val="0"/>
              </a:spcBef>
              <a:spcAft>
                <a:spcPct val="0"/>
              </a:spcAft>
              <a:defRPr sz="3600">
                <a:solidFill>
                  <a:schemeClr val="bg1"/>
                </a:solidFill>
                <a:latin typeface="黑体" pitchFamily="36" charset="-122"/>
                <a:ea typeface="黑体" pitchFamily="36" charset="-122"/>
                <a:cs typeface="黑体" pitchFamily="36" charset="-122"/>
              </a:defRPr>
            </a:lvl5pPr>
            <a:lvl6pPr marL="457200" algn="ctr" rtl="0" fontAlgn="base">
              <a:spcBef>
                <a:spcPct val="0"/>
              </a:spcBef>
              <a:spcAft>
                <a:spcPct val="0"/>
              </a:spcAft>
              <a:defRPr sz="3600">
                <a:solidFill>
                  <a:schemeClr val="bg1"/>
                </a:solidFill>
                <a:latin typeface="黑体" pitchFamily="36" charset="-122"/>
                <a:ea typeface="黑体" pitchFamily="36" charset="-122"/>
                <a:cs typeface="黑体" pitchFamily="36" charset="-122"/>
              </a:defRPr>
            </a:lvl6pPr>
            <a:lvl7pPr marL="914400" algn="ctr" rtl="0" fontAlgn="base">
              <a:spcBef>
                <a:spcPct val="0"/>
              </a:spcBef>
              <a:spcAft>
                <a:spcPct val="0"/>
              </a:spcAft>
              <a:defRPr sz="3600">
                <a:solidFill>
                  <a:schemeClr val="bg1"/>
                </a:solidFill>
                <a:latin typeface="黑体" pitchFamily="36" charset="-122"/>
                <a:ea typeface="黑体" pitchFamily="36" charset="-122"/>
                <a:cs typeface="黑体" pitchFamily="36" charset="-122"/>
              </a:defRPr>
            </a:lvl7pPr>
            <a:lvl8pPr marL="1371600" algn="ctr" rtl="0" fontAlgn="base">
              <a:spcBef>
                <a:spcPct val="0"/>
              </a:spcBef>
              <a:spcAft>
                <a:spcPct val="0"/>
              </a:spcAft>
              <a:defRPr sz="3600">
                <a:solidFill>
                  <a:schemeClr val="bg1"/>
                </a:solidFill>
                <a:latin typeface="黑体" pitchFamily="36" charset="-122"/>
                <a:ea typeface="黑体" pitchFamily="36" charset="-122"/>
                <a:cs typeface="黑体" pitchFamily="36" charset="-122"/>
              </a:defRPr>
            </a:lvl8pPr>
            <a:lvl9pPr marL="1828800" algn="ctr" rtl="0" fontAlgn="base">
              <a:spcBef>
                <a:spcPct val="0"/>
              </a:spcBef>
              <a:spcAft>
                <a:spcPct val="0"/>
              </a:spcAft>
              <a:defRPr sz="3600">
                <a:solidFill>
                  <a:schemeClr val="bg1"/>
                </a:solidFill>
                <a:latin typeface="黑体" pitchFamily="36" charset="-122"/>
                <a:ea typeface="黑体" pitchFamily="36" charset="-122"/>
                <a:cs typeface="黑体" pitchFamily="36" charset="-122"/>
              </a:defRPr>
            </a:lvl9pPr>
          </a:lstStyle>
          <a:p>
            <a:pPr algn="l"/>
            <a:r>
              <a:rPr lang="zh-CN" altLang="en-US" b="1" dirty="0">
                <a:latin typeface="+mn-lt"/>
                <a:ea typeface="微软雅黑" pitchFamily="34" charset="-122"/>
              </a:rPr>
              <a:t>研究问题</a:t>
            </a:r>
          </a:p>
        </p:txBody>
      </p:sp>
      <p:sp>
        <p:nvSpPr>
          <p:cNvPr id="47" name="内容占位符 2">
            <a:extLst>
              <a:ext uri="{FF2B5EF4-FFF2-40B4-BE49-F238E27FC236}">
                <a16:creationId xmlns:a16="http://schemas.microsoft.com/office/drawing/2014/main" id="{51F08400-17AD-4097-BB3D-612B1603C088}"/>
              </a:ext>
            </a:extLst>
          </p:cNvPr>
          <p:cNvSpPr txBox="1">
            <a:spLocks/>
          </p:cNvSpPr>
          <p:nvPr/>
        </p:nvSpPr>
        <p:spPr bwMode="auto">
          <a:xfrm>
            <a:off x="4521187" y="720173"/>
            <a:ext cx="4426970" cy="162870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lvl="0" indent="-342900" algn="l" rtl="0" fontAlgn="base">
              <a:spcBef>
                <a:spcPts val="0"/>
              </a:spcBef>
              <a:spcAft>
                <a:spcPct val="0"/>
              </a:spcAft>
              <a:buClr>
                <a:srgbClr val="003366"/>
              </a:buClr>
              <a:buFont typeface="Wingdings" pitchFamily="2" charset="2"/>
              <a:buChar char=""/>
              <a:defRPr sz="3200">
                <a:solidFill>
                  <a:schemeClr val="tx1"/>
                </a:solidFill>
                <a:latin typeface="+mn-lt"/>
                <a:ea typeface="+mn-ea"/>
                <a:cs typeface="+mn-cs"/>
              </a:defRPr>
            </a:lvl1pPr>
            <a:lvl2pPr marL="742950" lvl="1" indent="-285750" algn="l" rtl="0" fontAlgn="base">
              <a:spcBef>
                <a:spcPts val="0"/>
              </a:spcBef>
              <a:spcAft>
                <a:spcPct val="0"/>
              </a:spcAft>
              <a:buClr>
                <a:srgbClr val="003366"/>
              </a:buClr>
              <a:buChar char="–"/>
              <a:defRPr sz="2800">
                <a:solidFill>
                  <a:schemeClr val="tx1"/>
                </a:solidFill>
                <a:latin typeface="+mn-lt"/>
                <a:ea typeface="+mn-ea"/>
                <a:cs typeface="+mn-cs"/>
              </a:defRPr>
            </a:lvl2pPr>
            <a:lvl3pPr marL="1143000" lvl="2" indent="-228600" algn="l" rtl="0" fontAlgn="base">
              <a:spcBef>
                <a:spcPts val="0"/>
              </a:spcBef>
              <a:spcAft>
                <a:spcPct val="0"/>
              </a:spcAft>
              <a:buClr>
                <a:srgbClr val="003366"/>
              </a:buClr>
              <a:buChar char="•"/>
              <a:defRPr sz="2400">
                <a:solidFill>
                  <a:schemeClr val="tx1"/>
                </a:solidFill>
                <a:latin typeface="+mn-lt"/>
                <a:ea typeface="+mn-ea"/>
                <a:cs typeface="+mn-cs"/>
              </a:defRPr>
            </a:lvl3pPr>
            <a:lvl4pPr marL="1600200" lvl="3" indent="-228600" algn="l" rtl="0" fontAlgn="base">
              <a:spcBef>
                <a:spcPts val="0"/>
              </a:spcBef>
              <a:spcAft>
                <a:spcPct val="0"/>
              </a:spcAft>
              <a:buClr>
                <a:srgbClr val="003366"/>
              </a:buClr>
              <a:buChar char="–"/>
              <a:defRPr sz="2000">
                <a:solidFill>
                  <a:schemeClr val="tx1"/>
                </a:solidFill>
                <a:latin typeface="+mn-lt"/>
                <a:ea typeface="+mn-ea"/>
                <a:cs typeface="+mn-cs"/>
              </a:defRPr>
            </a:lvl4pPr>
            <a:lvl5pPr marL="2057400" lvl="4" indent="-228600" algn="l" rtl="0" fontAlgn="base">
              <a:spcBef>
                <a:spcPts val="0"/>
              </a:spcBef>
              <a:spcAft>
                <a:spcPct val="0"/>
              </a:spcAft>
              <a:buClr>
                <a:srgbClr val="003366"/>
              </a:buClr>
              <a:buChar char="»"/>
              <a:defRPr sz="2000">
                <a:solidFill>
                  <a:schemeClr val="tx1"/>
                </a:solidFill>
                <a:latin typeface="+mn-lt"/>
                <a:ea typeface="+mn-ea"/>
                <a:cs typeface="+mn-cs"/>
              </a:defRPr>
            </a:lvl5pPr>
            <a:lvl6pPr marL="2514600" lvl="5" indent="-228600" algn="l" rtl="0" fontAlgn="base">
              <a:spcBef>
                <a:spcPts val="0"/>
              </a:spcBef>
              <a:spcAft>
                <a:spcPct val="0"/>
              </a:spcAft>
              <a:buClr>
                <a:srgbClr val="003366"/>
              </a:buClr>
              <a:buChar char="»"/>
              <a:defRPr sz="2000">
                <a:solidFill>
                  <a:schemeClr val="tx1"/>
                </a:solidFill>
                <a:latin typeface="+mn-lt"/>
                <a:ea typeface="+mn-ea"/>
                <a:cs typeface="+mn-cs"/>
              </a:defRPr>
            </a:lvl6pPr>
            <a:lvl7pPr marL="2971800" lvl="6" indent="-228600" algn="l" rtl="0" fontAlgn="base">
              <a:spcBef>
                <a:spcPts val="0"/>
              </a:spcBef>
              <a:spcAft>
                <a:spcPct val="0"/>
              </a:spcAft>
              <a:buClr>
                <a:srgbClr val="003366"/>
              </a:buClr>
              <a:buChar char="»"/>
              <a:defRPr sz="2000">
                <a:solidFill>
                  <a:schemeClr val="tx1"/>
                </a:solidFill>
                <a:latin typeface="+mn-lt"/>
                <a:ea typeface="+mn-ea"/>
                <a:cs typeface="+mn-cs"/>
              </a:defRPr>
            </a:lvl7pPr>
            <a:lvl8pPr marL="3429000" lvl="7" indent="-228600" algn="l" rtl="0" fontAlgn="base">
              <a:spcBef>
                <a:spcPts val="0"/>
              </a:spcBef>
              <a:spcAft>
                <a:spcPct val="0"/>
              </a:spcAft>
              <a:buClr>
                <a:srgbClr val="003366"/>
              </a:buClr>
              <a:buChar char="»"/>
              <a:defRPr sz="2000">
                <a:solidFill>
                  <a:schemeClr val="tx1"/>
                </a:solidFill>
                <a:latin typeface="+mn-lt"/>
                <a:ea typeface="+mn-ea"/>
                <a:cs typeface="+mn-cs"/>
              </a:defRPr>
            </a:lvl8pPr>
            <a:lvl9pPr marL="3886200" lvl="8" indent="-228600" algn="l" rtl="0" fontAlgn="base">
              <a:spcBef>
                <a:spcPts val="0"/>
              </a:spcBef>
              <a:spcAft>
                <a:spcPct val="0"/>
              </a:spcAft>
              <a:buClr>
                <a:srgbClr val="003366"/>
              </a:buClr>
              <a:buChar char="»"/>
              <a:defRPr sz="2000">
                <a:solidFill>
                  <a:schemeClr val="tx1"/>
                </a:solidFill>
                <a:latin typeface="+mn-lt"/>
                <a:ea typeface="+mn-ea"/>
                <a:cs typeface="+mn-cs"/>
              </a:defRPr>
            </a:lvl9pPr>
          </a:lstStyle>
          <a:p>
            <a:pPr lvl="1">
              <a:lnSpc>
                <a:spcPct val="150000"/>
              </a:lnSpc>
            </a:pPr>
            <a:r>
              <a:rPr lang="en-US" altLang="zh-CN" sz="1800" kern="0" dirty="0"/>
              <a:t>Issue</a:t>
            </a:r>
            <a:r>
              <a:rPr lang="zh-CN" altLang="en-US" sz="1800" kern="0" dirty="0"/>
              <a:t>的分布具有分散、碎片化的特点，开发者对</a:t>
            </a:r>
            <a:r>
              <a:rPr lang="en-US" altLang="zh-CN" sz="1800" kern="0" dirty="0"/>
              <a:t>Issue</a:t>
            </a:r>
            <a:r>
              <a:rPr lang="zh-CN" altLang="en-US" sz="1800" kern="0" dirty="0"/>
              <a:t>间关联关系缺乏宏观的认知</a:t>
            </a:r>
            <a:r>
              <a:rPr lang="en-US" altLang="zh-CN" sz="1800" kern="0" dirty="0"/>
              <a:t>.</a:t>
            </a:r>
          </a:p>
          <a:p>
            <a:pPr lvl="1">
              <a:lnSpc>
                <a:spcPct val="150000"/>
              </a:lnSpc>
            </a:pPr>
            <a:r>
              <a:rPr lang="zh-CN" altLang="en-US" sz="1800" kern="0" dirty="0"/>
              <a:t>受限于开发者自身的经验、时间等，链接相关缺陷耗时长、开销大</a:t>
            </a:r>
            <a:r>
              <a:rPr lang="en-US" altLang="zh-CN" sz="1800" kern="0" dirty="0"/>
              <a:t>.</a:t>
            </a:r>
          </a:p>
          <a:p>
            <a:pPr lvl="1">
              <a:lnSpc>
                <a:spcPct val="150000"/>
              </a:lnSpc>
            </a:pPr>
            <a:r>
              <a:rPr lang="zh-CN" altLang="en-US" sz="2000" b="1" kern="0" dirty="0">
                <a:solidFill>
                  <a:srgbClr val="FF0000"/>
                </a:solidFill>
              </a:rPr>
              <a:t>自动化的关联方法</a:t>
            </a:r>
            <a:r>
              <a:rPr lang="zh-CN" altLang="en-US" sz="1800" kern="0" dirty="0"/>
              <a:t>将有助于开发者尽快发现相关缺陷、提高整体开发效率，也有助于管理者管理缺陷</a:t>
            </a:r>
            <a:r>
              <a:rPr lang="en-US" altLang="zh-CN" sz="1800" kern="0" dirty="0"/>
              <a:t>.</a:t>
            </a:r>
          </a:p>
          <a:p>
            <a:pPr lvl="2"/>
            <a:endParaRPr lang="en-US" altLang="zh-CN" sz="1800" kern="0" dirty="0"/>
          </a:p>
        </p:txBody>
      </p:sp>
      <p:pic>
        <p:nvPicPr>
          <p:cNvPr id="2" name="图片 1">
            <a:extLst>
              <a:ext uri="{FF2B5EF4-FFF2-40B4-BE49-F238E27FC236}">
                <a16:creationId xmlns:a16="http://schemas.microsoft.com/office/drawing/2014/main" id="{EDF031B7-2412-464B-86D0-60A0775D9806}"/>
              </a:ext>
            </a:extLst>
          </p:cNvPr>
          <p:cNvPicPr>
            <a:picLocks noChangeAspect="1"/>
          </p:cNvPicPr>
          <p:nvPr/>
        </p:nvPicPr>
        <p:blipFill rotWithShape="1">
          <a:blip r:embed="rId3"/>
          <a:srcRect b="10907"/>
          <a:stretch/>
        </p:blipFill>
        <p:spPr>
          <a:xfrm>
            <a:off x="179512" y="908720"/>
            <a:ext cx="4692318" cy="2694819"/>
          </a:xfrm>
          <a:prstGeom prst="rect">
            <a:avLst/>
          </a:prstGeom>
        </p:spPr>
      </p:pic>
      <p:cxnSp>
        <p:nvCxnSpPr>
          <p:cNvPr id="4" name="直接箭头连接符 3">
            <a:extLst>
              <a:ext uri="{FF2B5EF4-FFF2-40B4-BE49-F238E27FC236}">
                <a16:creationId xmlns:a16="http://schemas.microsoft.com/office/drawing/2014/main" id="{9FDC3EF0-58B7-4EF8-AE7B-F607E0CFC2D3}"/>
              </a:ext>
            </a:extLst>
          </p:cNvPr>
          <p:cNvCxnSpPr/>
          <p:nvPr/>
        </p:nvCxnSpPr>
        <p:spPr>
          <a:xfrm>
            <a:off x="1763688" y="1412776"/>
            <a:ext cx="432048" cy="432048"/>
          </a:xfrm>
          <a:prstGeom prst="straightConnector1">
            <a:avLst/>
          </a:prstGeom>
          <a:ln w="38100">
            <a:solidFill>
              <a:srgbClr val="FF0000"/>
            </a:solidFill>
            <a:headEnd type="triangle"/>
            <a:tailEnd type="triangle"/>
          </a:ln>
        </p:spPr>
        <p:style>
          <a:lnRef idx="2">
            <a:schemeClr val="accent6"/>
          </a:lnRef>
          <a:fillRef idx="0">
            <a:schemeClr val="accent6"/>
          </a:fillRef>
          <a:effectRef idx="1">
            <a:schemeClr val="accent6"/>
          </a:effectRef>
          <a:fontRef idx="minor">
            <a:schemeClr val="tx1"/>
          </a:fontRef>
        </p:style>
      </p:cxnSp>
      <p:cxnSp>
        <p:nvCxnSpPr>
          <p:cNvPr id="8" name="直接箭头连接符 7">
            <a:extLst>
              <a:ext uri="{FF2B5EF4-FFF2-40B4-BE49-F238E27FC236}">
                <a16:creationId xmlns:a16="http://schemas.microsoft.com/office/drawing/2014/main" id="{B254CA8D-CDFB-48C4-8CFC-CFF3B8A39F36}"/>
              </a:ext>
            </a:extLst>
          </p:cNvPr>
          <p:cNvCxnSpPr>
            <a:cxnSpLocks/>
          </p:cNvCxnSpPr>
          <p:nvPr/>
        </p:nvCxnSpPr>
        <p:spPr>
          <a:xfrm flipH="1">
            <a:off x="2771800" y="2708920"/>
            <a:ext cx="288032" cy="360040"/>
          </a:xfrm>
          <a:prstGeom prst="straightConnector1">
            <a:avLst/>
          </a:prstGeom>
          <a:ln w="38100">
            <a:solidFill>
              <a:srgbClr val="FF0000"/>
            </a:solidFill>
            <a:headEnd type="triangle"/>
            <a:tailEnd type="triangle"/>
          </a:ln>
        </p:spPr>
        <p:style>
          <a:lnRef idx="2">
            <a:schemeClr val="accent6"/>
          </a:lnRef>
          <a:fillRef idx="0">
            <a:schemeClr val="accent6"/>
          </a:fillRef>
          <a:effectRef idx="1">
            <a:schemeClr val="accent6"/>
          </a:effectRef>
          <a:fontRef idx="minor">
            <a:schemeClr val="tx1"/>
          </a:fontRef>
        </p:style>
      </p:cxnSp>
      <p:cxnSp>
        <p:nvCxnSpPr>
          <p:cNvPr id="10" name="直接箭头连接符 9">
            <a:extLst>
              <a:ext uri="{FF2B5EF4-FFF2-40B4-BE49-F238E27FC236}">
                <a16:creationId xmlns:a16="http://schemas.microsoft.com/office/drawing/2014/main" id="{5531273C-16F1-4EEE-BF95-4F79C5F8BD7E}"/>
              </a:ext>
            </a:extLst>
          </p:cNvPr>
          <p:cNvCxnSpPr/>
          <p:nvPr/>
        </p:nvCxnSpPr>
        <p:spPr>
          <a:xfrm>
            <a:off x="827584" y="2343133"/>
            <a:ext cx="432048" cy="432048"/>
          </a:xfrm>
          <a:prstGeom prst="straightConnector1">
            <a:avLst/>
          </a:prstGeom>
          <a:ln w="38100">
            <a:solidFill>
              <a:srgbClr val="FF0000"/>
            </a:solidFill>
            <a:headEnd type="triangle"/>
            <a:tailEnd type="triangle"/>
          </a:ln>
        </p:spPr>
        <p:style>
          <a:lnRef idx="2">
            <a:schemeClr val="accent6"/>
          </a:lnRef>
          <a:fillRef idx="0">
            <a:schemeClr val="accent6"/>
          </a:fillRef>
          <a:effectRef idx="1">
            <a:schemeClr val="accent6"/>
          </a:effectRef>
          <a:fontRef idx="minor">
            <a:schemeClr val="tx1"/>
          </a:fontRef>
        </p:style>
      </p:cxnSp>
      <p:cxnSp>
        <p:nvCxnSpPr>
          <p:cNvPr id="11" name="直接箭头连接符 10">
            <a:extLst>
              <a:ext uri="{FF2B5EF4-FFF2-40B4-BE49-F238E27FC236}">
                <a16:creationId xmlns:a16="http://schemas.microsoft.com/office/drawing/2014/main" id="{839D0EEA-6DEB-4F2D-8853-FEFF17EFFB16}"/>
              </a:ext>
            </a:extLst>
          </p:cNvPr>
          <p:cNvCxnSpPr>
            <a:cxnSpLocks/>
          </p:cNvCxnSpPr>
          <p:nvPr/>
        </p:nvCxnSpPr>
        <p:spPr>
          <a:xfrm flipH="1">
            <a:off x="4072321" y="1741768"/>
            <a:ext cx="423664" cy="584448"/>
          </a:xfrm>
          <a:prstGeom prst="straightConnector1">
            <a:avLst/>
          </a:prstGeom>
          <a:ln w="38100">
            <a:solidFill>
              <a:srgbClr val="FF0000"/>
            </a:solidFill>
            <a:headEnd type="triangle"/>
            <a:tailEnd type="triangle"/>
          </a:ln>
        </p:spPr>
        <p:style>
          <a:lnRef idx="2">
            <a:schemeClr val="accent6"/>
          </a:lnRef>
          <a:fillRef idx="0">
            <a:schemeClr val="accent6"/>
          </a:fillRef>
          <a:effectRef idx="1">
            <a:schemeClr val="accent6"/>
          </a:effectRef>
          <a:fontRef idx="minor">
            <a:schemeClr val="tx1"/>
          </a:fontRef>
        </p:style>
      </p:cxnSp>
      <p:cxnSp>
        <p:nvCxnSpPr>
          <p:cNvPr id="13" name="直接箭头连接符 12">
            <a:extLst>
              <a:ext uri="{FF2B5EF4-FFF2-40B4-BE49-F238E27FC236}">
                <a16:creationId xmlns:a16="http://schemas.microsoft.com/office/drawing/2014/main" id="{C89D68B4-9EFA-4E21-B8F6-53ED682B4CD3}"/>
              </a:ext>
            </a:extLst>
          </p:cNvPr>
          <p:cNvCxnSpPr>
            <a:cxnSpLocks/>
          </p:cNvCxnSpPr>
          <p:nvPr/>
        </p:nvCxnSpPr>
        <p:spPr>
          <a:xfrm>
            <a:off x="3198523" y="2144756"/>
            <a:ext cx="221349" cy="564164"/>
          </a:xfrm>
          <a:prstGeom prst="straightConnector1">
            <a:avLst/>
          </a:prstGeom>
          <a:ln w="38100">
            <a:solidFill>
              <a:srgbClr val="FF0000"/>
            </a:solidFill>
            <a:headEnd type="triangle"/>
            <a:tailEnd type="triangle"/>
          </a:ln>
        </p:spPr>
        <p:style>
          <a:lnRef idx="2">
            <a:schemeClr val="accent6"/>
          </a:lnRef>
          <a:fillRef idx="0">
            <a:schemeClr val="accent6"/>
          </a:fillRef>
          <a:effectRef idx="1">
            <a:schemeClr val="accent6"/>
          </a:effectRef>
          <a:fontRef idx="minor">
            <a:schemeClr val="tx1"/>
          </a:fontRef>
        </p:style>
      </p:cxnSp>
      <p:cxnSp>
        <p:nvCxnSpPr>
          <p:cNvPr id="16" name="直接箭头连接符 15">
            <a:extLst>
              <a:ext uri="{FF2B5EF4-FFF2-40B4-BE49-F238E27FC236}">
                <a16:creationId xmlns:a16="http://schemas.microsoft.com/office/drawing/2014/main" id="{234CF79A-BD12-42AF-B4FC-54ACACFC83CE}"/>
              </a:ext>
            </a:extLst>
          </p:cNvPr>
          <p:cNvCxnSpPr>
            <a:cxnSpLocks/>
          </p:cNvCxnSpPr>
          <p:nvPr/>
        </p:nvCxnSpPr>
        <p:spPr>
          <a:xfrm flipH="1">
            <a:off x="531930" y="1196752"/>
            <a:ext cx="435859" cy="545016"/>
          </a:xfrm>
          <a:prstGeom prst="straightConnector1">
            <a:avLst/>
          </a:prstGeom>
          <a:ln w="38100">
            <a:solidFill>
              <a:srgbClr val="FF0000"/>
            </a:solidFill>
            <a:headEnd type="triangle"/>
            <a:tailEnd type="triangle"/>
          </a:ln>
        </p:spPr>
        <p:style>
          <a:lnRef idx="2">
            <a:schemeClr val="accent6"/>
          </a:lnRef>
          <a:fillRef idx="0">
            <a:schemeClr val="accent6"/>
          </a:fillRef>
          <a:effectRef idx="1">
            <a:schemeClr val="accent6"/>
          </a:effectRef>
          <a:fontRef idx="minor">
            <a:schemeClr val="tx1"/>
          </a:fontRef>
        </p:style>
      </p:cxnSp>
      <p:cxnSp>
        <p:nvCxnSpPr>
          <p:cNvPr id="20" name="直接箭头连接符 19">
            <a:extLst>
              <a:ext uri="{FF2B5EF4-FFF2-40B4-BE49-F238E27FC236}">
                <a16:creationId xmlns:a16="http://schemas.microsoft.com/office/drawing/2014/main" id="{523D70F4-AC00-491F-84F2-E71E76C8D09B}"/>
              </a:ext>
            </a:extLst>
          </p:cNvPr>
          <p:cNvCxnSpPr>
            <a:cxnSpLocks/>
          </p:cNvCxnSpPr>
          <p:nvPr/>
        </p:nvCxnSpPr>
        <p:spPr>
          <a:xfrm>
            <a:off x="3309197" y="1034113"/>
            <a:ext cx="763124" cy="0"/>
          </a:xfrm>
          <a:prstGeom prst="straightConnector1">
            <a:avLst/>
          </a:prstGeom>
          <a:ln w="38100">
            <a:solidFill>
              <a:srgbClr val="FF0000"/>
            </a:solidFill>
            <a:headEnd type="triangle"/>
            <a:tailEnd type="triangle"/>
          </a:ln>
        </p:spPr>
        <p:style>
          <a:lnRef idx="2">
            <a:schemeClr val="accent6"/>
          </a:lnRef>
          <a:fillRef idx="0">
            <a:schemeClr val="accent6"/>
          </a:fillRef>
          <a:effectRef idx="1">
            <a:schemeClr val="accent6"/>
          </a:effectRef>
          <a:fontRef idx="minor">
            <a:schemeClr val="tx1"/>
          </a:fontRef>
        </p:style>
      </p:cxnSp>
      <p:cxnSp>
        <p:nvCxnSpPr>
          <p:cNvPr id="22" name="直接箭头连接符 21">
            <a:extLst>
              <a:ext uri="{FF2B5EF4-FFF2-40B4-BE49-F238E27FC236}">
                <a16:creationId xmlns:a16="http://schemas.microsoft.com/office/drawing/2014/main" id="{1637F31F-A433-4CD9-B1B1-F370D062078C}"/>
              </a:ext>
            </a:extLst>
          </p:cNvPr>
          <p:cNvCxnSpPr>
            <a:cxnSpLocks/>
          </p:cNvCxnSpPr>
          <p:nvPr/>
        </p:nvCxnSpPr>
        <p:spPr>
          <a:xfrm>
            <a:off x="1907704" y="2426838"/>
            <a:ext cx="257927" cy="780425"/>
          </a:xfrm>
          <a:prstGeom prst="straightConnector1">
            <a:avLst/>
          </a:prstGeom>
          <a:ln w="38100">
            <a:solidFill>
              <a:srgbClr val="FF0000"/>
            </a:solidFill>
            <a:headEnd type="triangle"/>
            <a:tailEnd type="triangle"/>
          </a:ln>
        </p:spPr>
        <p:style>
          <a:lnRef idx="2">
            <a:schemeClr val="accent6"/>
          </a:lnRef>
          <a:fillRef idx="0">
            <a:schemeClr val="accent6"/>
          </a:fillRef>
          <a:effectRef idx="1">
            <a:schemeClr val="accent6"/>
          </a:effectRef>
          <a:fontRef idx="minor">
            <a:schemeClr val="tx1"/>
          </a:fontRef>
        </p:style>
      </p:cxnSp>
      <p:pic>
        <p:nvPicPr>
          <p:cNvPr id="23" name="图片 22">
            <a:extLst>
              <a:ext uri="{FF2B5EF4-FFF2-40B4-BE49-F238E27FC236}">
                <a16:creationId xmlns:a16="http://schemas.microsoft.com/office/drawing/2014/main" id="{6C002D69-F23F-4261-B4BA-13DF4CB36521}"/>
              </a:ext>
            </a:extLst>
          </p:cNvPr>
          <p:cNvPicPr>
            <a:picLocks noChangeAspect="1"/>
          </p:cNvPicPr>
          <p:nvPr/>
        </p:nvPicPr>
        <p:blipFill>
          <a:blip r:embed="rId4"/>
          <a:stretch>
            <a:fillRect/>
          </a:stretch>
        </p:blipFill>
        <p:spPr>
          <a:xfrm>
            <a:off x="163825" y="3789277"/>
            <a:ext cx="2486025" cy="1838325"/>
          </a:xfrm>
          <a:prstGeom prst="rect">
            <a:avLst/>
          </a:prstGeom>
        </p:spPr>
      </p:pic>
      <p:grpSp>
        <p:nvGrpSpPr>
          <p:cNvPr id="27" name="组合 26">
            <a:extLst>
              <a:ext uri="{FF2B5EF4-FFF2-40B4-BE49-F238E27FC236}">
                <a16:creationId xmlns:a16="http://schemas.microsoft.com/office/drawing/2014/main" id="{975C1859-611C-4C20-B0EF-AF9BF7C4ECD0}"/>
              </a:ext>
            </a:extLst>
          </p:cNvPr>
          <p:cNvGrpSpPr/>
          <p:nvPr/>
        </p:nvGrpSpPr>
        <p:grpSpPr>
          <a:xfrm>
            <a:off x="3076883" y="4602636"/>
            <a:ext cx="1495117" cy="1237884"/>
            <a:chOff x="3026070" y="5005123"/>
            <a:chExt cx="1495117" cy="1237884"/>
          </a:xfrm>
        </p:grpSpPr>
        <p:pic>
          <p:nvPicPr>
            <p:cNvPr id="25" name="图片 24">
              <a:extLst>
                <a:ext uri="{FF2B5EF4-FFF2-40B4-BE49-F238E27FC236}">
                  <a16:creationId xmlns:a16="http://schemas.microsoft.com/office/drawing/2014/main" id="{46E49B46-7B89-4513-B9DD-EA633E227D4D}"/>
                </a:ext>
              </a:extLst>
            </p:cNvPr>
            <p:cNvPicPr>
              <a:picLocks noChangeAspect="1"/>
            </p:cNvPicPr>
            <p:nvPr/>
          </p:nvPicPr>
          <p:blipFill>
            <a:blip r:embed="rId5"/>
            <a:stretch>
              <a:fillRect/>
            </a:stretch>
          </p:blipFill>
          <p:spPr>
            <a:xfrm>
              <a:off x="3026070" y="5404766"/>
              <a:ext cx="1495117" cy="838241"/>
            </a:xfrm>
            <a:prstGeom prst="rect">
              <a:avLst/>
            </a:prstGeom>
            <a:effectLst>
              <a:outerShdw blurRad="63500" sx="102000" sy="102000" algn="ctr" rotWithShape="0">
                <a:prstClr val="black">
                  <a:alpha val="40000"/>
                </a:prstClr>
              </a:outerShdw>
            </a:effectLst>
          </p:spPr>
        </p:pic>
        <p:sp>
          <p:nvSpPr>
            <p:cNvPr id="26" name="矩形 25">
              <a:extLst>
                <a:ext uri="{FF2B5EF4-FFF2-40B4-BE49-F238E27FC236}">
                  <a16:creationId xmlns:a16="http://schemas.microsoft.com/office/drawing/2014/main" id="{545E4CE3-5522-41EA-A7FC-20F69FF47033}"/>
                </a:ext>
              </a:extLst>
            </p:cNvPr>
            <p:cNvSpPr/>
            <p:nvPr/>
          </p:nvSpPr>
          <p:spPr>
            <a:xfrm>
              <a:off x="3203600" y="5005123"/>
              <a:ext cx="1140056" cy="369332"/>
            </a:xfrm>
            <a:prstGeom prst="rect">
              <a:avLst/>
            </a:prstGeom>
          </p:spPr>
          <p:txBody>
            <a:bodyPr wrap="none">
              <a:spAutoFit/>
            </a:bodyPr>
            <a:lstStyle/>
            <a:p>
              <a:r>
                <a:rPr lang="en-US" altLang="zh-CN" kern="0" dirty="0"/>
                <a:t>New issue</a:t>
              </a:r>
              <a:endParaRPr lang="en-US" dirty="0"/>
            </a:p>
          </p:txBody>
        </p:sp>
      </p:grpSp>
      <p:cxnSp>
        <p:nvCxnSpPr>
          <p:cNvPr id="29" name="直接箭头连接符 28">
            <a:extLst>
              <a:ext uri="{FF2B5EF4-FFF2-40B4-BE49-F238E27FC236}">
                <a16:creationId xmlns:a16="http://schemas.microsoft.com/office/drawing/2014/main" id="{10D51C42-8B5F-4FB2-B412-6449F7734D8A}"/>
              </a:ext>
            </a:extLst>
          </p:cNvPr>
          <p:cNvCxnSpPr>
            <a:cxnSpLocks/>
            <a:stCxn id="25" idx="3"/>
            <a:endCxn id="31" idx="1"/>
          </p:cNvCxnSpPr>
          <p:nvPr/>
        </p:nvCxnSpPr>
        <p:spPr>
          <a:xfrm flipV="1">
            <a:off x="4572000" y="4560150"/>
            <a:ext cx="1222010" cy="861250"/>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p:pic>
        <p:nvPicPr>
          <p:cNvPr id="31" name="图片 30">
            <a:extLst>
              <a:ext uri="{FF2B5EF4-FFF2-40B4-BE49-F238E27FC236}">
                <a16:creationId xmlns:a16="http://schemas.microsoft.com/office/drawing/2014/main" id="{B1FD8CE1-B4A9-4399-8607-4A4D5737ACE0}"/>
              </a:ext>
            </a:extLst>
          </p:cNvPr>
          <p:cNvPicPr>
            <a:picLocks noChangeAspect="1"/>
          </p:cNvPicPr>
          <p:nvPr/>
        </p:nvPicPr>
        <p:blipFill>
          <a:blip r:embed="rId5"/>
          <a:stretch>
            <a:fillRect/>
          </a:stretch>
        </p:blipFill>
        <p:spPr>
          <a:xfrm>
            <a:off x="5794010" y="4179131"/>
            <a:ext cx="1359197" cy="762037"/>
          </a:xfrm>
          <a:prstGeom prst="rect">
            <a:avLst/>
          </a:prstGeom>
          <a:effectLst>
            <a:outerShdw blurRad="63500" sx="102000" sy="102000" algn="ctr" rotWithShape="0">
              <a:prstClr val="black">
                <a:alpha val="40000"/>
              </a:prstClr>
            </a:outerShdw>
          </a:effectLst>
        </p:spPr>
      </p:pic>
      <p:pic>
        <p:nvPicPr>
          <p:cNvPr id="32" name="图片 31">
            <a:extLst>
              <a:ext uri="{FF2B5EF4-FFF2-40B4-BE49-F238E27FC236}">
                <a16:creationId xmlns:a16="http://schemas.microsoft.com/office/drawing/2014/main" id="{E18A83AB-C0C4-424A-A93A-53DC77A577ED}"/>
              </a:ext>
            </a:extLst>
          </p:cNvPr>
          <p:cNvPicPr>
            <a:picLocks noChangeAspect="1"/>
          </p:cNvPicPr>
          <p:nvPr/>
        </p:nvPicPr>
        <p:blipFill>
          <a:blip r:embed="rId5"/>
          <a:stretch>
            <a:fillRect/>
          </a:stretch>
        </p:blipFill>
        <p:spPr>
          <a:xfrm>
            <a:off x="5794009" y="5051278"/>
            <a:ext cx="1359197" cy="762037"/>
          </a:xfrm>
          <a:prstGeom prst="rect">
            <a:avLst/>
          </a:prstGeom>
          <a:effectLst>
            <a:outerShdw blurRad="63500" sx="102000" sy="102000" algn="ctr" rotWithShape="0">
              <a:prstClr val="black">
                <a:alpha val="40000"/>
              </a:prstClr>
            </a:outerShdw>
          </a:effectLst>
        </p:spPr>
      </p:pic>
      <p:pic>
        <p:nvPicPr>
          <p:cNvPr id="33" name="图片 32">
            <a:extLst>
              <a:ext uri="{FF2B5EF4-FFF2-40B4-BE49-F238E27FC236}">
                <a16:creationId xmlns:a16="http://schemas.microsoft.com/office/drawing/2014/main" id="{2708C124-24C1-41C3-86FA-C2949AA5A062}"/>
              </a:ext>
            </a:extLst>
          </p:cNvPr>
          <p:cNvPicPr>
            <a:picLocks noChangeAspect="1"/>
          </p:cNvPicPr>
          <p:nvPr/>
        </p:nvPicPr>
        <p:blipFill>
          <a:blip r:embed="rId5"/>
          <a:stretch>
            <a:fillRect/>
          </a:stretch>
        </p:blipFill>
        <p:spPr>
          <a:xfrm>
            <a:off x="5794009" y="5949280"/>
            <a:ext cx="1359197" cy="762037"/>
          </a:xfrm>
          <a:prstGeom prst="rect">
            <a:avLst/>
          </a:prstGeom>
          <a:effectLst>
            <a:outerShdw blurRad="63500" sx="102000" sy="102000" algn="ctr" rotWithShape="0">
              <a:prstClr val="black">
                <a:alpha val="40000"/>
              </a:prstClr>
            </a:outerShdw>
          </a:effectLst>
        </p:spPr>
      </p:pic>
      <p:cxnSp>
        <p:nvCxnSpPr>
          <p:cNvPr id="35" name="直接箭头连接符 34">
            <a:extLst>
              <a:ext uri="{FF2B5EF4-FFF2-40B4-BE49-F238E27FC236}">
                <a16:creationId xmlns:a16="http://schemas.microsoft.com/office/drawing/2014/main" id="{A9E2693F-8910-4FDE-9EDB-B12C9AE7E770}"/>
              </a:ext>
            </a:extLst>
          </p:cNvPr>
          <p:cNvCxnSpPr>
            <a:cxnSpLocks/>
            <a:stCxn id="25" idx="3"/>
            <a:endCxn id="32" idx="1"/>
          </p:cNvCxnSpPr>
          <p:nvPr/>
        </p:nvCxnSpPr>
        <p:spPr>
          <a:xfrm>
            <a:off x="4572000" y="5421400"/>
            <a:ext cx="1222009" cy="10897"/>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p:cxnSp>
        <p:nvCxnSpPr>
          <p:cNvPr id="38" name="直接箭头连接符 37">
            <a:extLst>
              <a:ext uri="{FF2B5EF4-FFF2-40B4-BE49-F238E27FC236}">
                <a16:creationId xmlns:a16="http://schemas.microsoft.com/office/drawing/2014/main" id="{ABD8833B-C3C4-4DD2-A124-68A347B552D5}"/>
              </a:ext>
            </a:extLst>
          </p:cNvPr>
          <p:cNvCxnSpPr>
            <a:cxnSpLocks/>
            <a:stCxn id="25" idx="3"/>
            <a:endCxn id="33" idx="1"/>
          </p:cNvCxnSpPr>
          <p:nvPr/>
        </p:nvCxnSpPr>
        <p:spPr>
          <a:xfrm>
            <a:off x="4572000" y="5421400"/>
            <a:ext cx="1222009" cy="908899"/>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41" name="矩形 40">
            <a:extLst>
              <a:ext uri="{FF2B5EF4-FFF2-40B4-BE49-F238E27FC236}">
                <a16:creationId xmlns:a16="http://schemas.microsoft.com/office/drawing/2014/main" id="{940472B8-ABDF-4E1F-97F2-96DB6C79365B}"/>
              </a:ext>
            </a:extLst>
          </p:cNvPr>
          <p:cNvSpPr/>
          <p:nvPr/>
        </p:nvSpPr>
        <p:spPr>
          <a:xfrm>
            <a:off x="7146132" y="4375483"/>
            <a:ext cx="1633781" cy="369332"/>
          </a:xfrm>
          <a:prstGeom prst="rect">
            <a:avLst/>
          </a:prstGeom>
        </p:spPr>
        <p:txBody>
          <a:bodyPr wrap="none">
            <a:spAutoFit/>
          </a:bodyPr>
          <a:lstStyle/>
          <a:p>
            <a:r>
              <a:rPr lang="en-US" altLang="zh-CN" kern="0" dirty="0"/>
              <a:t>Related issue A</a:t>
            </a:r>
            <a:endParaRPr lang="en-US" dirty="0"/>
          </a:p>
        </p:txBody>
      </p:sp>
      <p:sp>
        <p:nvSpPr>
          <p:cNvPr id="42" name="矩形 41">
            <a:extLst>
              <a:ext uri="{FF2B5EF4-FFF2-40B4-BE49-F238E27FC236}">
                <a16:creationId xmlns:a16="http://schemas.microsoft.com/office/drawing/2014/main" id="{F8A0831A-C1B9-4C76-B45D-FF6B52749431}"/>
              </a:ext>
            </a:extLst>
          </p:cNvPr>
          <p:cNvSpPr/>
          <p:nvPr/>
        </p:nvSpPr>
        <p:spPr>
          <a:xfrm>
            <a:off x="7153206" y="5216607"/>
            <a:ext cx="1633781" cy="369332"/>
          </a:xfrm>
          <a:prstGeom prst="rect">
            <a:avLst/>
          </a:prstGeom>
        </p:spPr>
        <p:txBody>
          <a:bodyPr wrap="none">
            <a:spAutoFit/>
          </a:bodyPr>
          <a:lstStyle/>
          <a:p>
            <a:r>
              <a:rPr lang="en-US" altLang="zh-CN" kern="0" dirty="0"/>
              <a:t>Related issue B</a:t>
            </a:r>
            <a:endParaRPr lang="en-US" dirty="0"/>
          </a:p>
        </p:txBody>
      </p:sp>
      <p:sp>
        <p:nvSpPr>
          <p:cNvPr id="43" name="矩形 42">
            <a:extLst>
              <a:ext uri="{FF2B5EF4-FFF2-40B4-BE49-F238E27FC236}">
                <a16:creationId xmlns:a16="http://schemas.microsoft.com/office/drawing/2014/main" id="{BB4EFA20-93A2-4CCE-A78E-6EF64FB89DAA}"/>
              </a:ext>
            </a:extLst>
          </p:cNvPr>
          <p:cNvSpPr/>
          <p:nvPr/>
        </p:nvSpPr>
        <p:spPr>
          <a:xfrm>
            <a:off x="7153206" y="6119777"/>
            <a:ext cx="1633781" cy="369332"/>
          </a:xfrm>
          <a:prstGeom prst="rect">
            <a:avLst/>
          </a:prstGeom>
        </p:spPr>
        <p:txBody>
          <a:bodyPr wrap="none">
            <a:spAutoFit/>
          </a:bodyPr>
          <a:lstStyle/>
          <a:p>
            <a:r>
              <a:rPr lang="en-US" altLang="zh-CN" kern="0" dirty="0"/>
              <a:t>Related issue C</a:t>
            </a:r>
            <a:endParaRPr lang="en-US" dirty="0"/>
          </a:p>
        </p:txBody>
      </p:sp>
      <p:sp>
        <p:nvSpPr>
          <p:cNvPr id="44" name="矩形 43">
            <a:extLst>
              <a:ext uri="{FF2B5EF4-FFF2-40B4-BE49-F238E27FC236}">
                <a16:creationId xmlns:a16="http://schemas.microsoft.com/office/drawing/2014/main" id="{9B937061-C204-4CA2-B559-A468E27E8A47}"/>
              </a:ext>
            </a:extLst>
          </p:cNvPr>
          <p:cNvSpPr/>
          <p:nvPr/>
        </p:nvSpPr>
        <p:spPr>
          <a:xfrm rot="19266100">
            <a:off x="4785938" y="4602636"/>
            <a:ext cx="543739" cy="369332"/>
          </a:xfrm>
          <a:prstGeom prst="rect">
            <a:avLst/>
          </a:prstGeom>
        </p:spPr>
        <p:txBody>
          <a:bodyPr wrap="none">
            <a:spAutoFit/>
          </a:bodyPr>
          <a:lstStyle/>
          <a:p>
            <a:r>
              <a:rPr lang="en-US" altLang="zh-CN" kern="0" dirty="0"/>
              <a:t>link</a:t>
            </a:r>
            <a:endParaRPr lang="en-US" dirty="0"/>
          </a:p>
        </p:txBody>
      </p:sp>
      <p:sp>
        <p:nvSpPr>
          <p:cNvPr id="45" name="矩形 44">
            <a:extLst>
              <a:ext uri="{FF2B5EF4-FFF2-40B4-BE49-F238E27FC236}">
                <a16:creationId xmlns:a16="http://schemas.microsoft.com/office/drawing/2014/main" id="{92AEDB7A-6B52-4790-A26C-A66DCFABFCF7}"/>
              </a:ext>
            </a:extLst>
          </p:cNvPr>
          <p:cNvSpPr/>
          <p:nvPr/>
        </p:nvSpPr>
        <p:spPr>
          <a:xfrm>
            <a:off x="5057807" y="5076904"/>
            <a:ext cx="543739" cy="369332"/>
          </a:xfrm>
          <a:prstGeom prst="rect">
            <a:avLst/>
          </a:prstGeom>
        </p:spPr>
        <p:txBody>
          <a:bodyPr wrap="none">
            <a:spAutoFit/>
          </a:bodyPr>
          <a:lstStyle/>
          <a:p>
            <a:r>
              <a:rPr lang="en-US" altLang="zh-CN" kern="0" dirty="0"/>
              <a:t>link</a:t>
            </a:r>
            <a:endParaRPr lang="en-US" dirty="0"/>
          </a:p>
        </p:txBody>
      </p:sp>
      <p:sp>
        <p:nvSpPr>
          <p:cNvPr id="46" name="矩形 45">
            <a:extLst>
              <a:ext uri="{FF2B5EF4-FFF2-40B4-BE49-F238E27FC236}">
                <a16:creationId xmlns:a16="http://schemas.microsoft.com/office/drawing/2014/main" id="{A989E9B1-3D88-4226-9AB2-495124205C5B}"/>
              </a:ext>
            </a:extLst>
          </p:cNvPr>
          <p:cNvSpPr/>
          <p:nvPr/>
        </p:nvSpPr>
        <p:spPr>
          <a:xfrm rot="2202333">
            <a:off x="4862388" y="5853406"/>
            <a:ext cx="543739" cy="369332"/>
          </a:xfrm>
          <a:prstGeom prst="rect">
            <a:avLst/>
          </a:prstGeom>
        </p:spPr>
        <p:txBody>
          <a:bodyPr wrap="none">
            <a:spAutoFit/>
          </a:bodyPr>
          <a:lstStyle/>
          <a:p>
            <a:r>
              <a:rPr lang="en-US" altLang="zh-CN" kern="0" dirty="0"/>
              <a:t>link</a:t>
            </a:r>
            <a:endParaRPr lang="en-US" dirty="0"/>
          </a:p>
        </p:txBody>
      </p:sp>
    </p:spTree>
    <p:extLst>
      <p:ext uri="{BB962C8B-B14F-4D97-AF65-F5344CB8AC3E}">
        <p14:creationId xmlns:p14="http://schemas.microsoft.com/office/powerpoint/2010/main" val="222428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44" grpId="0"/>
      <p:bldP spid="45" grpId="0"/>
      <p:bldP spid="4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lt"/>
              </a:rPr>
              <a:t>方法介绍</a:t>
            </a:r>
          </a:p>
        </p:txBody>
      </p:sp>
      <p:sp>
        <p:nvSpPr>
          <p:cNvPr id="5" name="灯片编号占位符 4"/>
          <p:cNvSpPr>
            <a:spLocks noGrp="1"/>
          </p:cNvSpPr>
          <p:nvPr>
            <p:ph type="sldNum" sz="quarter" idx="12"/>
          </p:nvPr>
        </p:nvSpPr>
        <p:spPr/>
        <p:txBody>
          <a:bodyPr/>
          <a:lstStyle/>
          <a:p>
            <a:fld id="{F294C1FE-75BB-4979-8E7C-39D8DC972F6A}" type="slidenum">
              <a:rPr lang="zh-CN" altLang="en-US" smtClean="0"/>
              <a:pPr/>
              <a:t>7</a:t>
            </a:fld>
            <a:endParaRPr lang="en-US" altLang="zh-CN" dirty="0"/>
          </a:p>
        </p:txBody>
      </p:sp>
      <p:sp>
        <p:nvSpPr>
          <p:cNvPr id="20" name="内容占位符 2">
            <a:extLst>
              <a:ext uri="{FF2B5EF4-FFF2-40B4-BE49-F238E27FC236}">
                <a16:creationId xmlns:a16="http://schemas.microsoft.com/office/drawing/2014/main" id="{10C4E493-BC76-4720-984E-94109FB970C6}"/>
              </a:ext>
            </a:extLst>
          </p:cNvPr>
          <p:cNvSpPr>
            <a:spLocks noGrp="1"/>
          </p:cNvSpPr>
          <p:nvPr>
            <p:ph idx="1"/>
          </p:nvPr>
        </p:nvSpPr>
        <p:spPr>
          <a:xfrm>
            <a:off x="46918" y="908720"/>
            <a:ext cx="8640960" cy="608315"/>
          </a:xfrm>
          <a:noFill/>
          <a:ln w="9525">
            <a:noFill/>
            <a:miter lim="800000"/>
            <a:headEnd/>
            <a:tailEnd/>
          </a:ln>
          <a:effectLst/>
        </p:spPr>
        <p:txBody>
          <a:bodyPr vert="horz" wrap="square" lIns="91440" tIns="45720" rIns="91440" bIns="45720" numCol="1" anchor="t" anchorCtr="0" compatLnSpc="1">
            <a:prstTxWarp prst="textNoShape">
              <a:avLst/>
            </a:prstTxWarp>
          </a:bodyPr>
          <a:lstStyle/>
          <a:p>
            <a:pPr marL="0" indent="0">
              <a:buNone/>
            </a:pPr>
            <a:r>
              <a:rPr lang="zh-CN" altLang="en-US" sz="2400" b="1" dirty="0"/>
              <a:t>基于嵌入模型的混合式软件缺陷关联方法</a:t>
            </a:r>
            <a:endParaRPr lang="en-US" altLang="zh-CN" sz="2000" b="1" dirty="0"/>
          </a:p>
        </p:txBody>
      </p:sp>
      <p:pic>
        <p:nvPicPr>
          <p:cNvPr id="17" name="图片 16">
            <a:extLst>
              <a:ext uri="{FF2B5EF4-FFF2-40B4-BE49-F238E27FC236}">
                <a16:creationId xmlns:a16="http://schemas.microsoft.com/office/drawing/2014/main" id="{17C47281-D6DF-44EB-A9D3-D948396C014B}"/>
              </a:ext>
            </a:extLst>
          </p:cNvPr>
          <p:cNvPicPr>
            <a:picLocks noChangeAspect="1"/>
          </p:cNvPicPr>
          <p:nvPr/>
        </p:nvPicPr>
        <p:blipFill>
          <a:blip r:embed="rId3"/>
          <a:stretch>
            <a:fillRect/>
          </a:stretch>
        </p:blipFill>
        <p:spPr>
          <a:xfrm>
            <a:off x="415637" y="1545906"/>
            <a:ext cx="8312727" cy="1987362"/>
          </a:xfrm>
          <a:prstGeom prst="rect">
            <a:avLst/>
          </a:prstGeom>
        </p:spPr>
      </p:pic>
      <p:sp>
        <p:nvSpPr>
          <p:cNvPr id="19" name="矩形 18">
            <a:extLst>
              <a:ext uri="{FF2B5EF4-FFF2-40B4-BE49-F238E27FC236}">
                <a16:creationId xmlns:a16="http://schemas.microsoft.com/office/drawing/2014/main" id="{87FA3D07-3222-4B51-9936-73FC2F8DE0E3}"/>
              </a:ext>
            </a:extLst>
          </p:cNvPr>
          <p:cNvSpPr/>
          <p:nvPr/>
        </p:nvSpPr>
        <p:spPr>
          <a:xfrm>
            <a:off x="272682" y="1495398"/>
            <a:ext cx="2067070" cy="2037870"/>
          </a:xfrm>
          <a:prstGeom prst="rect">
            <a:avLst/>
          </a:prstGeom>
          <a:noFill/>
          <a:ln w="1905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箭头: 下 17">
            <a:extLst>
              <a:ext uri="{FF2B5EF4-FFF2-40B4-BE49-F238E27FC236}">
                <a16:creationId xmlns:a16="http://schemas.microsoft.com/office/drawing/2014/main" id="{A2B8EFAE-E8E8-40C4-BD09-A084602C1815}"/>
              </a:ext>
            </a:extLst>
          </p:cNvPr>
          <p:cNvSpPr/>
          <p:nvPr/>
        </p:nvSpPr>
        <p:spPr>
          <a:xfrm>
            <a:off x="1126197" y="3702766"/>
            <a:ext cx="360040" cy="288032"/>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矩形 20">
            <a:extLst>
              <a:ext uri="{FF2B5EF4-FFF2-40B4-BE49-F238E27FC236}">
                <a16:creationId xmlns:a16="http://schemas.microsoft.com/office/drawing/2014/main" id="{04757E66-D946-4FDC-B7C9-55D6F5DD3238}"/>
              </a:ext>
            </a:extLst>
          </p:cNvPr>
          <p:cNvSpPr/>
          <p:nvPr/>
        </p:nvSpPr>
        <p:spPr>
          <a:xfrm>
            <a:off x="-324544" y="4058137"/>
            <a:ext cx="2868154" cy="1940916"/>
          </a:xfrm>
          <a:prstGeom prst="rect">
            <a:avLst/>
          </a:prstGeom>
        </p:spPr>
        <p:txBody>
          <a:bodyPr wrap="square">
            <a:spAutoFit/>
          </a:bodyPr>
          <a:lstStyle/>
          <a:p>
            <a:pPr lvl="1">
              <a:lnSpc>
                <a:spcPct val="150000"/>
              </a:lnSpc>
            </a:pPr>
            <a:r>
              <a:rPr lang="zh-CN" altLang="en-US" kern="0" dirty="0"/>
              <a:t>预处理：</a:t>
            </a:r>
            <a:endParaRPr lang="en-US" altLang="zh-CN" kern="0" dirty="0"/>
          </a:p>
          <a:p>
            <a:pPr marL="742950" lvl="1" indent="-285750">
              <a:lnSpc>
                <a:spcPct val="150000"/>
              </a:lnSpc>
              <a:buFont typeface="Wingdings" panose="05000000000000000000" pitchFamily="2" charset="2"/>
              <a:buChar char="q"/>
            </a:pPr>
            <a:r>
              <a:rPr lang="zh-CN" altLang="en-US" sz="1600" kern="0" dirty="0"/>
              <a:t>抽取</a:t>
            </a:r>
            <a:r>
              <a:rPr lang="en-US" altLang="zh-CN" sz="1600" kern="0" dirty="0"/>
              <a:t>issue</a:t>
            </a:r>
            <a:r>
              <a:rPr lang="zh-CN" altLang="en-US" sz="1600" kern="0" dirty="0"/>
              <a:t>文本信息</a:t>
            </a:r>
            <a:endParaRPr lang="en-US" altLang="zh-CN" sz="1600" kern="0" dirty="0"/>
          </a:p>
          <a:p>
            <a:pPr marL="742950" lvl="1" indent="-285750">
              <a:lnSpc>
                <a:spcPct val="150000"/>
              </a:lnSpc>
              <a:buFont typeface="Wingdings" panose="05000000000000000000" pitchFamily="2" charset="2"/>
              <a:buChar char="q"/>
            </a:pPr>
            <a:r>
              <a:rPr lang="zh-CN" altLang="en-US" sz="1600" kern="0" dirty="0"/>
              <a:t>去除停用词、数字等</a:t>
            </a:r>
            <a:endParaRPr lang="en-US" altLang="zh-CN" sz="1600" kern="0" dirty="0"/>
          </a:p>
          <a:p>
            <a:pPr marL="742950" lvl="1" indent="-285750">
              <a:lnSpc>
                <a:spcPct val="150000"/>
              </a:lnSpc>
              <a:buFont typeface="Wingdings" panose="05000000000000000000" pitchFamily="2" charset="2"/>
              <a:buChar char="q"/>
            </a:pPr>
            <a:r>
              <a:rPr lang="zh-CN" altLang="en-US" sz="1600" kern="0" dirty="0"/>
              <a:t>分词</a:t>
            </a:r>
            <a:endParaRPr lang="en-US" altLang="zh-CN" sz="1600" kern="0" dirty="0"/>
          </a:p>
          <a:p>
            <a:pPr marL="742950" lvl="1" indent="-285750">
              <a:lnSpc>
                <a:spcPct val="150000"/>
              </a:lnSpc>
              <a:buFont typeface="Wingdings" panose="05000000000000000000" pitchFamily="2" charset="2"/>
              <a:buChar char="q"/>
            </a:pPr>
            <a:r>
              <a:rPr lang="zh-CN" altLang="en-US" sz="1600" kern="0" dirty="0"/>
              <a:t>构建</a:t>
            </a:r>
            <a:r>
              <a:rPr lang="en-US" altLang="zh-CN" sz="1600" kern="0" dirty="0"/>
              <a:t>issue</a:t>
            </a:r>
            <a:r>
              <a:rPr lang="zh-CN" altLang="en-US" sz="1600" kern="0" dirty="0"/>
              <a:t>语料库</a:t>
            </a:r>
            <a:endParaRPr lang="en-US" altLang="zh-CN" sz="1600" kern="0" dirty="0"/>
          </a:p>
        </p:txBody>
      </p:sp>
      <p:sp>
        <p:nvSpPr>
          <p:cNvPr id="22" name="矩形 21">
            <a:extLst>
              <a:ext uri="{FF2B5EF4-FFF2-40B4-BE49-F238E27FC236}">
                <a16:creationId xmlns:a16="http://schemas.microsoft.com/office/drawing/2014/main" id="{33253D1A-2DE7-4D15-A575-0D5D4DB4079A}"/>
              </a:ext>
            </a:extLst>
          </p:cNvPr>
          <p:cNvSpPr/>
          <p:nvPr/>
        </p:nvSpPr>
        <p:spPr>
          <a:xfrm>
            <a:off x="2411760" y="1506217"/>
            <a:ext cx="1708323" cy="2037870"/>
          </a:xfrm>
          <a:prstGeom prst="rect">
            <a:avLst/>
          </a:prstGeom>
          <a:noFill/>
          <a:ln w="1905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箭头: 下 22">
            <a:extLst>
              <a:ext uri="{FF2B5EF4-FFF2-40B4-BE49-F238E27FC236}">
                <a16:creationId xmlns:a16="http://schemas.microsoft.com/office/drawing/2014/main" id="{35D07407-A5CD-4ED7-A381-A91E610684B5}"/>
              </a:ext>
            </a:extLst>
          </p:cNvPr>
          <p:cNvSpPr/>
          <p:nvPr/>
        </p:nvSpPr>
        <p:spPr>
          <a:xfrm>
            <a:off x="3085901" y="3702766"/>
            <a:ext cx="360040" cy="288032"/>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矩形 23">
            <a:extLst>
              <a:ext uri="{FF2B5EF4-FFF2-40B4-BE49-F238E27FC236}">
                <a16:creationId xmlns:a16="http://schemas.microsoft.com/office/drawing/2014/main" id="{72A15D22-AA60-443F-8545-A4F9C3F57D50}"/>
              </a:ext>
            </a:extLst>
          </p:cNvPr>
          <p:cNvSpPr/>
          <p:nvPr/>
        </p:nvSpPr>
        <p:spPr>
          <a:xfrm>
            <a:off x="2011864" y="4094407"/>
            <a:ext cx="2868154" cy="1569084"/>
          </a:xfrm>
          <a:prstGeom prst="rect">
            <a:avLst/>
          </a:prstGeom>
        </p:spPr>
        <p:txBody>
          <a:bodyPr wrap="square">
            <a:spAutoFit/>
          </a:bodyPr>
          <a:lstStyle/>
          <a:p>
            <a:pPr lvl="1">
              <a:lnSpc>
                <a:spcPct val="150000"/>
              </a:lnSpc>
            </a:pPr>
            <a:r>
              <a:rPr lang="zh-CN" altLang="en-US" kern="0" dirty="0"/>
              <a:t>子模型训练：</a:t>
            </a:r>
            <a:endParaRPr lang="en-US" altLang="zh-CN" kern="0" dirty="0"/>
          </a:p>
          <a:p>
            <a:pPr marL="742950" lvl="1" indent="-285750">
              <a:lnSpc>
                <a:spcPct val="150000"/>
              </a:lnSpc>
              <a:buFont typeface="Wingdings" panose="05000000000000000000" pitchFamily="2" charset="2"/>
              <a:buChar char="q"/>
            </a:pPr>
            <a:r>
              <a:rPr lang="en-US" altLang="zh-CN" sz="1600" kern="0" dirty="0"/>
              <a:t>TF-IDF</a:t>
            </a:r>
            <a:r>
              <a:rPr lang="zh-CN" altLang="en-US" sz="1600" kern="0" dirty="0"/>
              <a:t>子方法</a:t>
            </a:r>
            <a:r>
              <a:rPr lang="en-US" altLang="zh-CN" sz="1600" kern="0" dirty="0">
                <a:sym typeface="Wingdings" panose="05000000000000000000" pitchFamily="2" charset="2"/>
              </a:rPr>
              <a:t></a:t>
            </a:r>
            <a:r>
              <a:rPr lang="zh-CN" altLang="en-US" sz="1600" kern="0" dirty="0">
                <a:sym typeface="Wingdings" panose="05000000000000000000" pitchFamily="2" charset="2"/>
              </a:rPr>
              <a:t>词频</a:t>
            </a:r>
            <a:endParaRPr lang="en-US" altLang="zh-CN" sz="1600" kern="0" dirty="0">
              <a:sym typeface="Wingdings" panose="05000000000000000000" pitchFamily="2" charset="2"/>
            </a:endParaRPr>
          </a:p>
          <a:p>
            <a:pPr marL="742950" lvl="1" indent="-285750">
              <a:lnSpc>
                <a:spcPct val="150000"/>
              </a:lnSpc>
              <a:buFont typeface="Wingdings" panose="05000000000000000000" pitchFamily="2" charset="2"/>
              <a:buChar char="q"/>
            </a:pPr>
            <a:r>
              <a:rPr lang="en-US" altLang="zh-CN" sz="1600" kern="0" dirty="0">
                <a:sym typeface="Wingdings" panose="05000000000000000000" pitchFamily="2" charset="2"/>
              </a:rPr>
              <a:t>WE</a:t>
            </a:r>
            <a:r>
              <a:rPr lang="zh-CN" altLang="en-US" sz="1600" kern="0" dirty="0">
                <a:sym typeface="Wingdings" panose="05000000000000000000" pitchFamily="2" charset="2"/>
              </a:rPr>
              <a:t>子方法</a:t>
            </a:r>
            <a:r>
              <a:rPr lang="en-US" altLang="zh-CN" sz="1600" kern="0" dirty="0">
                <a:sym typeface="Wingdings" panose="05000000000000000000" pitchFamily="2" charset="2"/>
              </a:rPr>
              <a:t></a:t>
            </a:r>
            <a:r>
              <a:rPr lang="zh-CN" altLang="en-US" sz="1600" kern="0" dirty="0">
                <a:sym typeface="Wingdings" panose="05000000000000000000" pitchFamily="2" charset="2"/>
              </a:rPr>
              <a:t>单词语义</a:t>
            </a:r>
            <a:endParaRPr lang="en-US" altLang="zh-CN" sz="1600" kern="0" dirty="0"/>
          </a:p>
          <a:p>
            <a:pPr marL="742950" lvl="1" indent="-285750">
              <a:lnSpc>
                <a:spcPct val="150000"/>
              </a:lnSpc>
              <a:buFont typeface="Wingdings" panose="05000000000000000000" pitchFamily="2" charset="2"/>
              <a:buChar char="q"/>
            </a:pPr>
            <a:r>
              <a:rPr lang="en-US" altLang="zh-CN" sz="1600" kern="0" dirty="0"/>
              <a:t>DE</a:t>
            </a:r>
            <a:r>
              <a:rPr lang="zh-CN" altLang="en-US" sz="1600" kern="0" dirty="0"/>
              <a:t>子方法</a:t>
            </a:r>
            <a:r>
              <a:rPr lang="en-US" altLang="zh-CN" sz="1600" kern="0" dirty="0">
                <a:sym typeface="Wingdings" panose="05000000000000000000" pitchFamily="2" charset="2"/>
              </a:rPr>
              <a:t></a:t>
            </a:r>
            <a:r>
              <a:rPr lang="zh-CN" altLang="en-US" sz="1600" kern="0" dirty="0">
                <a:sym typeface="Wingdings" panose="05000000000000000000" pitchFamily="2" charset="2"/>
              </a:rPr>
              <a:t>文档语义</a:t>
            </a:r>
            <a:endParaRPr lang="en-US" altLang="zh-CN" sz="1600" kern="0" dirty="0"/>
          </a:p>
        </p:txBody>
      </p:sp>
      <p:sp>
        <p:nvSpPr>
          <p:cNvPr id="25" name="矩形 24">
            <a:extLst>
              <a:ext uri="{FF2B5EF4-FFF2-40B4-BE49-F238E27FC236}">
                <a16:creationId xmlns:a16="http://schemas.microsoft.com/office/drawing/2014/main" id="{48C388F0-8D96-449E-862D-DEE923C93DE2}"/>
              </a:ext>
            </a:extLst>
          </p:cNvPr>
          <p:cNvSpPr/>
          <p:nvPr/>
        </p:nvSpPr>
        <p:spPr>
          <a:xfrm>
            <a:off x="4654310" y="1495390"/>
            <a:ext cx="2067071" cy="2037870"/>
          </a:xfrm>
          <a:prstGeom prst="rect">
            <a:avLst/>
          </a:prstGeom>
          <a:noFill/>
          <a:ln w="1905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箭头: 下 26">
            <a:extLst>
              <a:ext uri="{FF2B5EF4-FFF2-40B4-BE49-F238E27FC236}">
                <a16:creationId xmlns:a16="http://schemas.microsoft.com/office/drawing/2014/main" id="{4A35A7CD-DD38-4254-B649-5FA0F6C1FB03}"/>
              </a:ext>
            </a:extLst>
          </p:cNvPr>
          <p:cNvSpPr/>
          <p:nvPr/>
        </p:nvSpPr>
        <p:spPr>
          <a:xfrm>
            <a:off x="5547581" y="3711463"/>
            <a:ext cx="360040" cy="288032"/>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矩形 27">
            <a:extLst>
              <a:ext uri="{FF2B5EF4-FFF2-40B4-BE49-F238E27FC236}">
                <a16:creationId xmlns:a16="http://schemas.microsoft.com/office/drawing/2014/main" id="{BC4017FC-33C8-45EF-823E-4D1D6310D405}"/>
              </a:ext>
            </a:extLst>
          </p:cNvPr>
          <p:cNvSpPr/>
          <p:nvPr/>
        </p:nvSpPr>
        <p:spPr>
          <a:xfrm>
            <a:off x="4473544" y="4094399"/>
            <a:ext cx="2868154" cy="1569084"/>
          </a:xfrm>
          <a:prstGeom prst="rect">
            <a:avLst/>
          </a:prstGeom>
        </p:spPr>
        <p:txBody>
          <a:bodyPr wrap="square">
            <a:spAutoFit/>
          </a:bodyPr>
          <a:lstStyle/>
          <a:p>
            <a:pPr lvl="1">
              <a:lnSpc>
                <a:spcPct val="150000"/>
              </a:lnSpc>
            </a:pPr>
            <a:r>
              <a:rPr lang="zh-CN" altLang="en-US" kern="0" dirty="0"/>
              <a:t>子方法预测：</a:t>
            </a:r>
            <a:endParaRPr lang="en-US" altLang="zh-CN" kern="0" dirty="0"/>
          </a:p>
          <a:p>
            <a:pPr marL="742950" lvl="1" indent="-285750">
              <a:lnSpc>
                <a:spcPct val="150000"/>
              </a:lnSpc>
              <a:buFont typeface="Wingdings" panose="05000000000000000000" pitchFamily="2" charset="2"/>
              <a:buChar char="q"/>
            </a:pPr>
            <a:r>
              <a:rPr lang="zh-CN" altLang="en-US" sz="1600" kern="0" dirty="0"/>
              <a:t>词频相似度</a:t>
            </a:r>
            <a:endParaRPr lang="en-US" altLang="zh-CN" sz="1600" kern="0" dirty="0"/>
          </a:p>
          <a:p>
            <a:pPr marL="742950" lvl="1" indent="-285750">
              <a:lnSpc>
                <a:spcPct val="150000"/>
              </a:lnSpc>
              <a:buFont typeface="Wingdings" panose="05000000000000000000" pitchFamily="2" charset="2"/>
              <a:buChar char="q"/>
            </a:pPr>
            <a:r>
              <a:rPr lang="zh-CN" altLang="en-US" sz="1600" kern="0" dirty="0">
                <a:sym typeface="Wingdings" panose="05000000000000000000" pitchFamily="2" charset="2"/>
              </a:rPr>
              <a:t>单词相似度</a:t>
            </a:r>
            <a:endParaRPr lang="en-US" altLang="zh-CN" sz="1600" kern="0" dirty="0">
              <a:sym typeface="Wingdings" panose="05000000000000000000" pitchFamily="2" charset="2"/>
            </a:endParaRPr>
          </a:p>
          <a:p>
            <a:pPr marL="742950" lvl="1" indent="-285750">
              <a:lnSpc>
                <a:spcPct val="150000"/>
              </a:lnSpc>
              <a:buFont typeface="Wingdings" panose="05000000000000000000" pitchFamily="2" charset="2"/>
              <a:buChar char="q"/>
            </a:pPr>
            <a:r>
              <a:rPr lang="zh-CN" altLang="en-US" sz="1600" kern="0" dirty="0">
                <a:sym typeface="Wingdings" panose="05000000000000000000" pitchFamily="2" charset="2"/>
              </a:rPr>
              <a:t>文档相似度</a:t>
            </a:r>
            <a:endParaRPr lang="en-US" altLang="zh-CN" sz="1600" kern="0" dirty="0"/>
          </a:p>
        </p:txBody>
      </p:sp>
      <p:sp>
        <p:nvSpPr>
          <p:cNvPr id="29" name="矩形 28">
            <a:extLst>
              <a:ext uri="{FF2B5EF4-FFF2-40B4-BE49-F238E27FC236}">
                <a16:creationId xmlns:a16="http://schemas.microsoft.com/office/drawing/2014/main" id="{389FB280-7C21-4D3E-B2B7-475EFFBBE381}"/>
              </a:ext>
            </a:extLst>
          </p:cNvPr>
          <p:cNvSpPr/>
          <p:nvPr/>
        </p:nvSpPr>
        <p:spPr>
          <a:xfrm>
            <a:off x="6798905" y="1498036"/>
            <a:ext cx="2067071" cy="2037870"/>
          </a:xfrm>
          <a:prstGeom prst="rect">
            <a:avLst/>
          </a:prstGeom>
          <a:noFill/>
          <a:ln w="1905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箭头: 下 29">
            <a:extLst>
              <a:ext uri="{FF2B5EF4-FFF2-40B4-BE49-F238E27FC236}">
                <a16:creationId xmlns:a16="http://schemas.microsoft.com/office/drawing/2014/main" id="{18C88BAA-11DD-42CC-9AE8-C0E33710FDC3}"/>
              </a:ext>
            </a:extLst>
          </p:cNvPr>
          <p:cNvSpPr/>
          <p:nvPr/>
        </p:nvSpPr>
        <p:spPr>
          <a:xfrm>
            <a:off x="7657763" y="3702766"/>
            <a:ext cx="360040" cy="288032"/>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矩形 30">
            <a:extLst>
              <a:ext uri="{FF2B5EF4-FFF2-40B4-BE49-F238E27FC236}">
                <a16:creationId xmlns:a16="http://schemas.microsoft.com/office/drawing/2014/main" id="{4B64F133-8B83-4C94-A3FA-5629C277C579}"/>
              </a:ext>
            </a:extLst>
          </p:cNvPr>
          <p:cNvSpPr/>
          <p:nvPr/>
        </p:nvSpPr>
        <p:spPr>
          <a:xfrm>
            <a:off x="6600392" y="4085702"/>
            <a:ext cx="2265584" cy="1569084"/>
          </a:xfrm>
          <a:prstGeom prst="rect">
            <a:avLst/>
          </a:prstGeom>
        </p:spPr>
        <p:txBody>
          <a:bodyPr wrap="square">
            <a:spAutoFit/>
          </a:bodyPr>
          <a:lstStyle/>
          <a:p>
            <a:pPr lvl="1">
              <a:lnSpc>
                <a:spcPct val="150000"/>
              </a:lnSpc>
            </a:pPr>
            <a:r>
              <a:rPr lang="zh-CN" altLang="en-US" kern="0" dirty="0"/>
              <a:t>整体方法预测：</a:t>
            </a:r>
            <a:endParaRPr lang="en-US" altLang="zh-CN" kern="0" dirty="0"/>
          </a:p>
          <a:p>
            <a:pPr marL="742950" lvl="1" indent="-285750">
              <a:lnSpc>
                <a:spcPct val="150000"/>
              </a:lnSpc>
              <a:buFont typeface="Wingdings" panose="05000000000000000000" pitchFamily="2" charset="2"/>
              <a:buChar char="q"/>
            </a:pPr>
            <a:r>
              <a:rPr lang="zh-CN" altLang="en-US" sz="1600" kern="0" dirty="0"/>
              <a:t>根据最终相似得分推荐相关缺陷</a:t>
            </a:r>
            <a:endParaRPr lang="en-US" altLang="zh-CN" sz="1600" kern="0" dirty="0"/>
          </a:p>
        </p:txBody>
      </p:sp>
    </p:spTree>
    <p:extLst>
      <p:ext uri="{BB962C8B-B14F-4D97-AF65-F5344CB8AC3E}">
        <p14:creationId xmlns:p14="http://schemas.microsoft.com/office/powerpoint/2010/main" val="2576722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7"/>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9"/>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8" grpId="0" animBg="1"/>
      <p:bldP spid="21" grpId="0"/>
      <p:bldP spid="22" grpId="0" animBg="1"/>
      <p:bldP spid="23" grpId="0" animBg="1"/>
      <p:bldP spid="24" grpId="0"/>
      <p:bldP spid="25" grpId="0" animBg="1"/>
      <p:bldP spid="27" grpId="0" animBg="1"/>
      <p:bldP spid="28" grpId="0"/>
      <p:bldP spid="29" grpId="0" animBg="1"/>
      <p:bldP spid="30" grpId="0" animBg="1"/>
      <p:bldP spid="3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rPr>
              <a:t>TF-IDF</a:t>
            </a:r>
            <a:r>
              <a:rPr lang="zh-CN" altLang="en-US" dirty="0">
                <a:latin typeface="+mj-lt"/>
              </a:rPr>
              <a:t>子方法</a:t>
            </a:r>
          </a:p>
        </p:txBody>
      </p:sp>
      <p:sp>
        <p:nvSpPr>
          <p:cNvPr id="5" name="灯片编号占位符 4"/>
          <p:cNvSpPr>
            <a:spLocks noGrp="1"/>
          </p:cNvSpPr>
          <p:nvPr>
            <p:ph type="sldNum" sz="quarter" idx="12"/>
          </p:nvPr>
        </p:nvSpPr>
        <p:spPr/>
        <p:txBody>
          <a:bodyPr/>
          <a:lstStyle/>
          <a:p>
            <a:fld id="{F294C1FE-75BB-4979-8E7C-39D8DC972F6A}" type="slidenum">
              <a:rPr lang="zh-CN" altLang="en-US" smtClean="0"/>
              <a:pPr/>
              <a:t>8</a:t>
            </a:fld>
            <a:endParaRPr lang="en-US" altLang="zh-CN" dirty="0"/>
          </a:p>
        </p:txBody>
      </p:sp>
      <p:sp>
        <p:nvSpPr>
          <p:cNvPr id="20" name="内容占位符 2">
            <a:extLst>
              <a:ext uri="{FF2B5EF4-FFF2-40B4-BE49-F238E27FC236}">
                <a16:creationId xmlns:a16="http://schemas.microsoft.com/office/drawing/2014/main" id="{10C4E493-BC76-4720-984E-94109FB970C6}"/>
              </a:ext>
            </a:extLst>
          </p:cNvPr>
          <p:cNvSpPr>
            <a:spLocks noGrp="1"/>
          </p:cNvSpPr>
          <p:nvPr>
            <p:ph idx="1"/>
          </p:nvPr>
        </p:nvSpPr>
        <p:spPr>
          <a:xfrm>
            <a:off x="66891" y="881192"/>
            <a:ext cx="8640960" cy="1628707"/>
          </a:xfrm>
          <a:noFill/>
          <a:ln w="9525">
            <a:noFill/>
            <a:miter lim="800000"/>
            <a:headEnd/>
            <a:tailEnd/>
          </a:ln>
          <a:effectLst/>
        </p:spPr>
        <p:txBody>
          <a:bodyPr vert="horz" wrap="square" lIns="91440" tIns="45720" rIns="91440" bIns="45720" numCol="1" anchor="t" anchorCtr="0" compatLnSpc="1">
            <a:prstTxWarp prst="textNoShape">
              <a:avLst/>
            </a:prstTxWarp>
          </a:bodyPr>
          <a:lstStyle/>
          <a:p>
            <a:pPr marL="0" indent="0">
              <a:buNone/>
            </a:pPr>
            <a:r>
              <a:rPr lang="en-US" altLang="zh-CN" sz="2400" b="1" dirty="0">
                <a:effectLst>
                  <a:outerShdw blurRad="38100" dist="38100" dir="2700000" algn="tl">
                    <a:srgbClr val="000000">
                      <a:alpha val="43137"/>
                    </a:srgbClr>
                  </a:outerShdw>
                </a:effectLst>
              </a:rPr>
              <a:t>TF-IDF:</a:t>
            </a:r>
          </a:p>
          <a:p>
            <a:pPr algn="just">
              <a:buFont typeface="Wingdings" panose="05000000000000000000" pitchFamily="2" charset="2"/>
              <a:buChar char="q"/>
            </a:pPr>
            <a:r>
              <a:rPr lang="en-US" altLang="zh-CN" sz="1800" dirty="0"/>
              <a:t>TF</a:t>
            </a:r>
            <a:r>
              <a:rPr lang="zh-CN" altLang="en-US" sz="1800" dirty="0"/>
              <a:t>（</a:t>
            </a:r>
            <a:r>
              <a:rPr lang="en-US" altLang="zh-CN" sz="1800" dirty="0"/>
              <a:t>term frequency</a:t>
            </a:r>
            <a:r>
              <a:rPr lang="zh-CN" altLang="en-US" sz="1800" dirty="0"/>
              <a:t>）</a:t>
            </a:r>
            <a:r>
              <a:rPr lang="en-US" altLang="zh-CN" sz="1800" dirty="0"/>
              <a:t>: </a:t>
            </a:r>
            <a:r>
              <a:rPr lang="zh-CN" altLang="en-US" sz="1800" dirty="0"/>
              <a:t>单词在文档中出现的频率</a:t>
            </a:r>
            <a:r>
              <a:rPr lang="en-US" altLang="zh-CN" sz="1800" dirty="0"/>
              <a:t>.</a:t>
            </a:r>
          </a:p>
          <a:p>
            <a:pPr algn="just">
              <a:buFont typeface="Wingdings" panose="05000000000000000000" pitchFamily="2" charset="2"/>
              <a:buChar char="q"/>
            </a:pPr>
            <a:r>
              <a:rPr lang="en-US" altLang="zh-CN" sz="1800" dirty="0"/>
              <a:t>IDF</a:t>
            </a:r>
            <a:r>
              <a:rPr lang="zh-CN" altLang="en-US" sz="1800" dirty="0"/>
              <a:t>（</a:t>
            </a:r>
            <a:r>
              <a:rPr lang="en-US" altLang="zh-CN" sz="1800" dirty="0"/>
              <a:t>inverse document frequency</a:t>
            </a:r>
            <a:r>
              <a:rPr lang="zh-CN" altLang="en-US" sz="1800" dirty="0"/>
              <a:t>）</a:t>
            </a:r>
            <a:r>
              <a:rPr lang="en-US" altLang="zh-CN" sz="1800" dirty="0"/>
              <a:t>: </a:t>
            </a:r>
            <a:r>
              <a:rPr lang="zh-CN" altLang="en-US" sz="1800" dirty="0"/>
              <a:t>如果包含单词的文档越少</a:t>
            </a:r>
            <a:r>
              <a:rPr lang="en-US" altLang="zh-CN" sz="1800" dirty="0"/>
              <a:t>, IDF</a:t>
            </a:r>
            <a:r>
              <a:rPr lang="zh-CN" altLang="en-US" sz="1800" dirty="0"/>
              <a:t>越大，则说明单词具有很好的类别区分能力</a:t>
            </a:r>
            <a:r>
              <a:rPr lang="en-US" altLang="zh-CN" sz="1800" dirty="0"/>
              <a:t>.</a:t>
            </a:r>
          </a:p>
          <a:p>
            <a:pPr algn="just">
              <a:buFont typeface="Wingdings" panose="05000000000000000000" pitchFamily="2" charset="2"/>
              <a:buChar char="q"/>
            </a:pPr>
            <a:r>
              <a:rPr lang="en-US" altLang="zh-CN" sz="1800" dirty="0"/>
              <a:t>TF-IDF: </a:t>
            </a:r>
            <a:r>
              <a:rPr lang="zh-CN" altLang="en-US" sz="1800" dirty="0"/>
              <a:t>用以评估一单词对于一个文档集或一个语料库中的其中一份文档的重要程度。单词的重要性随着它在文档中出现的次数成正比增加，但同时会随着它在语料库中出现的频率成反比下降</a:t>
            </a:r>
            <a:r>
              <a:rPr lang="en-US" altLang="zh-CN" sz="1800" dirty="0"/>
              <a:t>.</a:t>
            </a:r>
          </a:p>
          <a:p>
            <a:pPr algn="just">
              <a:buFont typeface="Wingdings" panose="05000000000000000000" pitchFamily="2" charset="2"/>
              <a:buChar char="q"/>
            </a:pPr>
            <a:r>
              <a:rPr lang="zh-CN" altLang="en-US" sz="1800" dirty="0"/>
              <a:t>相似度计算：</a:t>
            </a:r>
            <a:r>
              <a:rPr lang="en-US" altLang="zh-CN" sz="1800" dirty="0"/>
              <a:t>Cosine similarity. </a:t>
            </a:r>
          </a:p>
          <a:p>
            <a:pPr marL="0" indent="0">
              <a:buNone/>
            </a:pPr>
            <a:endParaRPr lang="en-US" altLang="zh-CN" sz="1800" dirty="0"/>
          </a:p>
          <a:p>
            <a:pPr marL="914400" lvl="2" indent="0">
              <a:buNone/>
            </a:pPr>
            <a:endParaRPr lang="en-US" altLang="zh-CN" sz="1800" dirty="0"/>
          </a:p>
          <a:p>
            <a:pPr lvl="2"/>
            <a:endParaRPr lang="en-US" altLang="zh-CN" sz="1800" dirty="0"/>
          </a:p>
        </p:txBody>
      </p:sp>
      <p:pic>
        <p:nvPicPr>
          <p:cNvPr id="10" name="图片 9">
            <a:extLst>
              <a:ext uri="{FF2B5EF4-FFF2-40B4-BE49-F238E27FC236}">
                <a16:creationId xmlns:a16="http://schemas.microsoft.com/office/drawing/2014/main" id="{064B01A0-72DC-4394-A7CA-2824E6DFE95F}"/>
              </a:ext>
            </a:extLst>
          </p:cNvPr>
          <p:cNvPicPr>
            <a:picLocks noChangeAspect="1"/>
          </p:cNvPicPr>
          <p:nvPr/>
        </p:nvPicPr>
        <p:blipFill>
          <a:blip r:embed="rId3"/>
          <a:stretch>
            <a:fillRect/>
          </a:stretch>
        </p:blipFill>
        <p:spPr>
          <a:xfrm>
            <a:off x="5446622" y="4061444"/>
            <a:ext cx="1921245" cy="1892568"/>
          </a:xfrm>
          <a:prstGeom prst="rect">
            <a:avLst/>
          </a:prstGeom>
        </p:spPr>
      </p:pic>
      <p:pic>
        <p:nvPicPr>
          <p:cNvPr id="12" name="图片 11">
            <a:extLst>
              <a:ext uri="{FF2B5EF4-FFF2-40B4-BE49-F238E27FC236}">
                <a16:creationId xmlns:a16="http://schemas.microsoft.com/office/drawing/2014/main" id="{5961A266-D202-4F93-A9CE-F2871BB8BF98}"/>
              </a:ext>
            </a:extLst>
          </p:cNvPr>
          <p:cNvPicPr>
            <a:picLocks noChangeAspect="1"/>
          </p:cNvPicPr>
          <p:nvPr/>
        </p:nvPicPr>
        <p:blipFill>
          <a:blip r:embed="rId4"/>
          <a:stretch>
            <a:fillRect/>
          </a:stretch>
        </p:blipFill>
        <p:spPr>
          <a:xfrm>
            <a:off x="7385446" y="4759101"/>
            <a:ext cx="1597400" cy="671923"/>
          </a:xfrm>
          <a:prstGeom prst="rect">
            <a:avLst/>
          </a:prstGeom>
        </p:spPr>
      </p:pic>
      <p:pic>
        <p:nvPicPr>
          <p:cNvPr id="7" name="图片 6">
            <a:extLst>
              <a:ext uri="{FF2B5EF4-FFF2-40B4-BE49-F238E27FC236}">
                <a16:creationId xmlns:a16="http://schemas.microsoft.com/office/drawing/2014/main" id="{72877552-6BEE-4260-885C-2A6FA401B450}"/>
              </a:ext>
            </a:extLst>
          </p:cNvPr>
          <p:cNvPicPr>
            <a:picLocks noChangeAspect="1"/>
          </p:cNvPicPr>
          <p:nvPr/>
        </p:nvPicPr>
        <p:blipFill>
          <a:blip r:embed="rId5"/>
          <a:stretch>
            <a:fillRect/>
          </a:stretch>
        </p:blipFill>
        <p:spPr>
          <a:xfrm>
            <a:off x="251520" y="3818509"/>
            <a:ext cx="4462589" cy="2531896"/>
          </a:xfrm>
          <a:prstGeom prst="rect">
            <a:avLst/>
          </a:prstGeom>
        </p:spPr>
      </p:pic>
    </p:spTree>
    <p:extLst>
      <p:ext uri="{BB962C8B-B14F-4D97-AF65-F5344CB8AC3E}">
        <p14:creationId xmlns:p14="http://schemas.microsoft.com/office/powerpoint/2010/main" val="3746449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id="{7C8546CD-8BA5-4285-B875-B6AE23DECAEA}"/>
              </a:ext>
            </a:extLst>
          </p:cNvPr>
          <p:cNvGrpSpPr/>
          <p:nvPr/>
        </p:nvGrpSpPr>
        <p:grpSpPr>
          <a:xfrm>
            <a:off x="4228481" y="1732172"/>
            <a:ext cx="2365832" cy="2633959"/>
            <a:chOff x="4228481" y="1732172"/>
            <a:chExt cx="2365832" cy="2633959"/>
          </a:xfrm>
        </p:grpSpPr>
        <p:pic>
          <p:nvPicPr>
            <p:cNvPr id="9" name="图片 8">
              <a:extLst>
                <a:ext uri="{FF2B5EF4-FFF2-40B4-BE49-F238E27FC236}">
                  <a16:creationId xmlns:a16="http://schemas.microsoft.com/office/drawing/2014/main" id="{1D381DC3-F410-4315-88DC-749509D78710}"/>
                </a:ext>
              </a:extLst>
            </p:cNvPr>
            <p:cNvPicPr>
              <a:picLocks noChangeAspect="1"/>
            </p:cNvPicPr>
            <p:nvPr/>
          </p:nvPicPr>
          <p:blipFill>
            <a:blip r:embed="rId3"/>
            <a:stretch>
              <a:fillRect/>
            </a:stretch>
          </p:blipFill>
          <p:spPr>
            <a:xfrm>
              <a:off x="4228481" y="1732172"/>
              <a:ext cx="2365832" cy="2633959"/>
            </a:xfrm>
            <a:prstGeom prst="rect">
              <a:avLst/>
            </a:prstGeom>
          </p:spPr>
        </p:pic>
        <p:sp>
          <p:nvSpPr>
            <p:cNvPr id="30" name="矩形 29">
              <a:extLst>
                <a:ext uri="{FF2B5EF4-FFF2-40B4-BE49-F238E27FC236}">
                  <a16:creationId xmlns:a16="http://schemas.microsoft.com/office/drawing/2014/main" id="{E23E7180-C16C-4C9F-9F79-060EA215F3E8}"/>
                </a:ext>
              </a:extLst>
            </p:cNvPr>
            <p:cNvSpPr/>
            <p:nvPr/>
          </p:nvSpPr>
          <p:spPr>
            <a:xfrm>
              <a:off x="4598411" y="1821779"/>
              <a:ext cx="1053494" cy="338554"/>
            </a:xfrm>
            <a:prstGeom prst="rect">
              <a:avLst/>
            </a:prstGeom>
          </p:spPr>
          <p:txBody>
            <a:bodyPr wrap="none">
              <a:spAutoFit/>
            </a:bodyPr>
            <a:lstStyle/>
            <a:p>
              <a:r>
                <a:rPr lang="en-US" sz="1600" dirty="0"/>
                <a:t>Skip-gram</a:t>
              </a:r>
            </a:p>
          </p:txBody>
        </p:sp>
      </p:grpSp>
      <p:sp>
        <p:nvSpPr>
          <p:cNvPr id="2" name="标题 1"/>
          <p:cNvSpPr>
            <a:spLocks noGrp="1"/>
          </p:cNvSpPr>
          <p:nvPr>
            <p:ph type="title"/>
          </p:nvPr>
        </p:nvSpPr>
        <p:spPr/>
        <p:txBody>
          <a:bodyPr/>
          <a:lstStyle/>
          <a:p>
            <a:r>
              <a:rPr lang="en-US" altLang="zh-CN" dirty="0">
                <a:latin typeface="+mn-lt"/>
              </a:rPr>
              <a:t>WE</a:t>
            </a:r>
            <a:r>
              <a:rPr lang="zh-CN" altLang="en-US" dirty="0">
                <a:latin typeface="+mj-lt"/>
              </a:rPr>
              <a:t>子方法</a:t>
            </a:r>
          </a:p>
        </p:txBody>
      </p:sp>
      <p:sp>
        <p:nvSpPr>
          <p:cNvPr id="5" name="灯片编号占位符 4"/>
          <p:cNvSpPr>
            <a:spLocks noGrp="1"/>
          </p:cNvSpPr>
          <p:nvPr>
            <p:ph type="sldNum" sz="quarter" idx="12"/>
          </p:nvPr>
        </p:nvSpPr>
        <p:spPr/>
        <p:txBody>
          <a:bodyPr/>
          <a:lstStyle/>
          <a:p>
            <a:fld id="{F294C1FE-75BB-4979-8E7C-39D8DC972F6A}" type="slidenum">
              <a:rPr lang="zh-CN" altLang="en-US" smtClean="0"/>
              <a:pPr/>
              <a:t>9</a:t>
            </a:fld>
            <a:endParaRPr lang="en-US" altLang="zh-CN" dirty="0"/>
          </a:p>
        </p:txBody>
      </p:sp>
      <p:sp>
        <p:nvSpPr>
          <p:cNvPr id="20" name="内容占位符 2">
            <a:extLst>
              <a:ext uri="{FF2B5EF4-FFF2-40B4-BE49-F238E27FC236}">
                <a16:creationId xmlns:a16="http://schemas.microsoft.com/office/drawing/2014/main" id="{10C4E493-BC76-4720-984E-94109FB970C6}"/>
              </a:ext>
            </a:extLst>
          </p:cNvPr>
          <p:cNvSpPr>
            <a:spLocks noGrp="1"/>
          </p:cNvSpPr>
          <p:nvPr>
            <p:ph idx="1"/>
          </p:nvPr>
        </p:nvSpPr>
        <p:spPr>
          <a:xfrm>
            <a:off x="46918" y="792181"/>
            <a:ext cx="8640960" cy="1628707"/>
          </a:xfrm>
          <a:noFill/>
          <a:ln w="9525">
            <a:noFill/>
            <a:miter lim="800000"/>
            <a:headEnd/>
            <a:tailEnd/>
          </a:ln>
          <a:effectLst/>
        </p:spPr>
        <p:txBody>
          <a:bodyPr vert="horz" wrap="square" lIns="91440" tIns="45720" rIns="91440" bIns="45720" numCol="1" anchor="t" anchorCtr="0" compatLnSpc="1">
            <a:prstTxWarp prst="textNoShape">
              <a:avLst/>
            </a:prstTxWarp>
          </a:bodyPr>
          <a:lstStyle/>
          <a:p>
            <a:pPr marL="0" indent="0">
              <a:buNone/>
            </a:pPr>
            <a:r>
              <a:rPr lang="en-US" altLang="zh-CN" sz="2400" b="1" dirty="0">
                <a:effectLst>
                  <a:outerShdw blurRad="38100" dist="38100" dir="2700000" algn="tl">
                    <a:srgbClr val="000000">
                      <a:alpha val="43137"/>
                    </a:srgbClr>
                  </a:outerShdw>
                </a:effectLst>
              </a:rPr>
              <a:t>Word Embedding (WE)</a:t>
            </a:r>
            <a:r>
              <a:rPr lang="zh-CN" altLang="en-US" sz="2400" b="1" dirty="0">
                <a:effectLst>
                  <a:outerShdw blurRad="38100" dist="38100" dir="2700000" algn="tl">
                    <a:srgbClr val="000000">
                      <a:alpha val="43137"/>
                    </a:srgbClr>
                  </a:outerShdw>
                </a:effectLst>
              </a:rPr>
              <a:t>：</a:t>
            </a:r>
            <a:endParaRPr lang="en-US" altLang="zh-CN" sz="2000" b="1" dirty="0"/>
          </a:p>
          <a:p>
            <a:pPr marL="914400" lvl="2" indent="0">
              <a:buNone/>
            </a:pPr>
            <a:endParaRPr lang="en-US" altLang="zh-CN" sz="1800" dirty="0"/>
          </a:p>
          <a:p>
            <a:pPr lvl="2"/>
            <a:endParaRPr lang="en-US" altLang="zh-CN" sz="1800" dirty="0"/>
          </a:p>
        </p:txBody>
      </p:sp>
      <p:sp>
        <p:nvSpPr>
          <p:cNvPr id="4" name="矩形 3">
            <a:extLst>
              <a:ext uri="{FF2B5EF4-FFF2-40B4-BE49-F238E27FC236}">
                <a16:creationId xmlns:a16="http://schemas.microsoft.com/office/drawing/2014/main" id="{05BE5557-C916-4C15-8B86-813DD224389A}"/>
              </a:ext>
            </a:extLst>
          </p:cNvPr>
          <p:cNvSpPr/>
          <p:nvPr/>
        </p:nvSpPr>
        <p:spPr>
          <a:xfrm>
            <a:off x="165923" y="1230644"/>
            <a:ext cx="7968922" cy="369332"/>
          </a:xfrm>
          <a:prstGeom prst="rect">
            <a:avLst/>
          </a:prstGeom>
        </p:spPr>
        <p:txBody>
          <a:bodyPr wrap="square">
            <a:spAutoFit/>
          </a:bodyPr>
          <a:lstStyle/>
          <a:p>
            <a:r>
              <a:rPr lang="en-US" altLang="en-US" b="1" dirty="0">
                <a:solidFill>
                  <a:srgbClr val="C00000"/>
                </a:solidFill>
                <a:latin typeface="Times New Roman" panose="02020603050405020304" pitchFamily="18" charset="0"/>
                <a:cs typeface="Times New Roman" panose="02020603050405020304" pitchFamily="18" charset="0"/>
              </a:rPr>
              <a:t>“Words with high similarity occurs in the nearest context”----</a:t>
            </a:r>
            <a:r>
              <a:rPr lang="en-US" altLang="en-US" b="1" dirty="0">
                <a:solidFill>
                  <a:srgbClr val="0070C0"/>
                </a:solidFill>
                <a:latin typeface="Times New Roman" panose="02020603050405020304" pitchFamily="18" charset="0"/>
                <a:cs typeface="Times New Roman" panose="02020603050405020304" pitchFamily="18" charset="0"/>
              </a:rPr>
              <a:t>J. R. Firth, 1957</a:t>
            </a:r>
            <a:endParaRPr lang="en-US" dirty="0"/>
          </a:p>
        </p:txBody>
      </p:sp>
      <p:pic>
        <p:nvPicPr>
          <p:cNvPr id="12" name="图片 11">
            <a:extLst>
              <a:ext uri="{FF2B5EF4-FFF2-40B4-BE49-F238E27FC236}">
                <a16:creationId xmlns:a16="http://schemas.microsoft.com/office/drawing/2014/main" id="{73718078-002B-441E-A374-B0DCE187A2A0}"/>
              </a:ext>
            </a:extLst>
          </p:cNvPr>
          <p:cNvPicPr>
            <a:picLocks noChangeAspect="1"/>
          </p:cNvPicPr>
          <p:nvPr/>
        </p:nvPicPr>
        <p:blipFill rotWithShape="1">
          <a:blip r:embed="rId4"/>
          <a:srcRect r="50000"/>
          <a:stretch/>
        </p:blipFill>
        <p:spPr>
          <a:xfrm>
            <a:off x="6687196" y="2703134"/>
            <a:ext cx="2346159" cy="1199148"/>
          </a:xfrm>
          <a:prstGeom prst="rect">
            <a:avLst/>
          </a:prstGeom>
        </p:spPr>
      </p:pic>
      <p:sp>
        <p:nvSpPr>
          <p:cNvPr id="13" name="箭头: 右 12">
            <a:extLst>
              <a:ext uri="{FF2B5EF4-FFF2-40B4-BE49-F238E27FC236}">
                <a16:creationId xmlns:a16="http://schemas.microsoft.com/office/drawing/2014/main" id="{7BC9D3CD-B36D-40FC-9FAD-43A078DB0F98}"/>
              </a:ext>
            </a:extLst>
          </p:cNvPr>
          <p:cNvSpPr/>
          <p:nvPr/>
        </p:nvSpPr>
        <p:spPr>
          <a:xfrm>
            <a:off x="6257830" y="2753904"/>
            <a:ext cx="348519" cy="241683"/>
          </a:xfrm>
          <a:prstGeom prst="rightArrow">
            <a:avLst/>
          </a:prstGeom>
          <a:no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14" name="图片 13">
            <a:extLst>
              <a:ext uri="{FF2B5EF4-FFF2-40B4-BE49-F238E27FC236}">
                <a16:creationId xmlns:a16="http://schemas.microsoft.com/office/drawing/2014/main" id="{AA50BE54-A84F-43E8-AAA5-E92FE256C64E}"/>
              </a:ext>
            </a:extLst>
          </p:cNvPr>
          <p:cNvPicPr>
            <a:picLocks noChangeAspect="1"/>
          </p:cNvPicPr>
          <p:nvPr/>
        </p:nvPicPr>
        <p:blipFill rotWithShape="1">
          <a:blip r:embed="rId5"/>
          <a:srcRect l="12006" r="5969"/>
          <a:stretch/>
        </p:blipFill>
        <p:spPr>
          <a:xfrm>
            <a:off x="6521570" y="2004252"/>
            <a:ext cx="2565901" cy="557213"/>
          </a:xfrm>
          <a:prstGeom prst="rect">
            <a:avLst/>
          </a:prstGeom>
        </p:spPr>
      </p:pic>
      <p:grpSp>
        <p:nvGrpSpPr>
          <p:cNvPr id="29" name="组合 28">
            <a:extLst>
              <a:ext uri="{FF2B5EF4-FFF2-40B4-BE49-F238E27FC236}">
                <a16:creationId xmlns:a16="http://schemas.microsoft.com/office/drawing/2014/main" id="{57990184-872F-4657-82FC-730357656356}"/>
              </a:ext>
            </a:extLst>
          </p:cNvPr>
          <p:cNvGrpSpPr/>
          <p:nvPr/>
        </p:nvGrpSpPr>
        <p:grpSpPr>
          <a:xfrm>
            <a:off x="53096" y="1969126"/>
            <a:ext cx="4230872" cy="1628707"/>
            <a:chOff x="53096" y="1969126"/>
            <a:chExt cx="4230872" cy="1628707"/>
          </a:xfrm>
        </p:grpSpPr>
        <p:sp>
          <p:nvSpPr>
            <p:cNvPr id="27" name="矩形 26">
              <a:extLst>
                <a:ext uri="{FF2B5EF4-FFF2-40B4-BE49-F238E27FC236}">
                  <a16:creationId xmlns:a16="http://schemas.microsoft.com/office/drawing/2014/main" id="{0E26E810-5F49-4496-9F2C-43776E609C2E}"/>
                </a:ext>
              </a:extLst>
            </p:cNvPr>
            <p:cNvSpPr/>
            <p:nvPr/>
          </p:nvSpPr>
          <p:spPr>
            <a:xfrm>
              <a:off x="56529" y="1969126"/>
              <a:ext cx="4021847" cy="1628707"/>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文本框 9">
              <a:extLst>
                <a:ext uri="{FF2B5EF4-FFF2-40B4-BE49-F238E27FC236}">
                  <a16:creationId xmlns:a16="http://schemas.microsoft.com/office/drawing/2014/main" id="{4460FD33-C193-48F0-8595-A2FC106AF343}"/>
                </a:ext>
              </a:extLst>
            </p:cNvPr>
            <p:cNvSpPr txBox="1"/>
            <p:nvPr/>
          </p:nvSpPr>
          <p:spPr>
            <a:xfrm>
              <a:off x="53096" y="2132856"/>
              <a:ext cx="3637534" cy="307777"/>
            </a:xfrm>
            <a:prstGeom prst="rect">
              <a:avLst/>
            </a:prstGeom>
            <a:noFill/>
          </p:spPr>
          <p:txBody>
            <a:bodyPr wrap="none" rtlCol="0">
              <a:spAutoFit/>
            </a:bodyPr>
            <a:lstStyle/>
            <a:p>
              <a:r>
                <a:rPr lang="en-US" altLang="zh-CN" sz="1400" dirty="0"/>
                <a:t>This is an important issue in </a:t>
              </a:r>
              <a:r>
                <a:rPr lang="en-US" altLang="zh-CN" sz="1400" dirty="0">
                  <a:solidFill>
                    <a:srgbClr val="FF0000"/>
                  </a:solidFill>
                </a:rPr>
                <a:t>Moment </a:t>
              </a:r>
              <a:r>
                <a:rPr lang="en-US" altLang="zh-CN" sz="1400" dirty="0"/>
                <a:t>project… </a:t>
              </a:r>
              <a:endParaRPr lang="en-US" sz="1400" dirty="0"/>
            </a:p>
          </p:txBody>
        </p:sp>
        <p:sp>
          <p:nvSpPr>
            <p:cNvPr id="11" name="文本框 10">
              <a:extLst>
                <a:ext uri="{FF2B5EF4-FFF2-40B4-BE49-F238E27FC236}">
                  <a16:creationId xmlns:a16="http://schemas.microsoft.com/office/drawing/2014/main" id="{C44B0EEF-8AC9-44A9-8FFC-1318D29E30E3}"/>
                </a:ext>
              </a:extLst>
            </p:cNvPr>
            <p:cNvSpPr txBox="1"/>
            <p:nvPr/>
          </p:nvSpPr>
          <p:spPr>
            <a:xfrm>
              <a:off x="56529" y="2446127"/>
              <a:ext cx="4227439" cy="307777"/>
            </a:xfrm>
            <a:prstGeom prst="rect">
              <a:avLst/>
            </a:prstGeom>
            <a:noFill/>
          </p:spPr>
          <p:txBody>
            <a:bodyPr wrap="none" rtlCol="0">
              <a:spAutoFit/>
            </a:bodyPr>
            <a:lstStyle/>
            <a:p>
              <a:r>
                <a:rPr lang="en-US" altLang="zh-CN" sz="1400" dirty="0"/>
                <a:t>In </a:t>
              </a:r>
              <a:r>
                <a:rPr lang="en-US" altLang="zh-CN" sz="1400" dirty="0">
                  <a:solidFill>
                    <a:srgbClr val="FF0000"/>
                  </a:solidFill>
                </a:rPr>
                <a:t>Request </a:t>
              </a:r>
              <a:r>
                <a:rPr lang="en-US" altLang="zh-CN" sz="1400" dirty="0"/>
                <a:t>project, this should be an important issue… </a:t>
              </a:r>
              <a:endParaRPr lang="en-US" sz="1400" dirty="0"/>
            </a:p>
          </p:txBody>
        </p:sp>
        <p:sp>
          <p:nvSpPr>
            <p:cNvPr id="15" name="箭头: 右 14">
              <a:extLst>
                <a:ext uri="{FF2B5EF4-FFF2-40B4-BE49-F238E27FC236}">
                  <a16:creationId xmlns:a16="http://schemas.microsoft.com/office/drawing/2014/main" id="{F063A30D-6257-488C-B1AC-9A942BB8A1FA}"/>
                </a:ext>
              </a:extLst>
            </p:cNvPr>
            <p:cNvSpPr/>
            <p:nvPr/>
          </p:nvSpPr>
          <p:spPr>
            <a:xfrm rot="5400000">
              <a:off x="1718933" y="2906354"/>
              <a:ext cx="348519" cy="241683"/>
            </a:xfrm>
            <a:prstGeom prst="rightArrow">
              <a:avLst/>
            </a:prstGeom>
            <a:no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 name="矩形 2">
              <a:extLst>
                <a:ext uri="{FF2B5EF4-FFF2-40B4-BE49-F238E27FC236}">
                  <a16:creationId xmlns:a16="http://schemas.microsoft.com/office/drawing/2014/main" id="{8A0F5BEC-CED3-46BC-969B-2081704FB23F}"/>
                </a:ext>
              </a:extLst>
            </p:cNvPr>
            <p:cNvSpPr/>
            <p:nvPr/>
          </p:nvSpPr>
          <p:spPr>
            <a:xfrm>
              <a:off x="1112369" y="3264130"/>
              <a:ext cx="1561646" cy="307777"/>
            </a:xfrm>
            <a:prstGeom prst="rect">
              <a:avLst/>
            </a:prstGeom>
          </p:spPr>
          <p:txBody>
            <a:bodyPr wrap="none">
              <a:spAutoFit/>
            </a:bodyPr>
            <a:lstStyle/>
            <a:p>
              <a:r>
                <a:rPr lang="en-US" altLang="zh-CN" sz="1400" dirty="0">
                  <a:solidFill>
                    <a:srgbClr val="FF0000"/>
                  </a:solidFill>
                </a:rPr>
                <a:t>Moment ~ Request</a:t>
              </a:r>
              <a:endParaRPr lang="en-US" sz="1400" dirty="0">
                <a:solidFill>
                  <a:srgbClr val="FF0000"/>
                </a:solidFill>
              </a:endParaRPr>
            </a:p>
          </p:txBody>
        </p:sp>
      </p:grpSp>
      <p:grpSp>
        <p:nvGrpSpPr>
          <p:cNvPr id="7" name="组合 6">
            <a:extLst>
              <a:ext uri="{FF2B5EF4-FFF2-40B4-BE49-F238E27FC236}">
                <a16:creationId xmlns:a16="http://schemas.microsoft.com/office/drawing/2014/main" id="{E940C77D-B755-4DB7-8B63-9E2154120C67}"/>
              </a:ext>
            </a:extLst>
          </p:cNvPr>
          <p:cNvGrpSpPr/>
          <p:nvPr/>
        </p:nvGrpSpPr>
        <p:grpSpPr>
          <a:xfrm>
            <a:off x="179512" y="4581128"/>
            <a:ext cx="2912913" cy="1457583"/>
            <a:chOff x="683568" y="4941168"/>
            <a:chExt cx="2912913" cy="1457583"/>
          </a:xfrm>
        </p:grpSpPr>
        <p:sp>
          <p:nvSpPr>
            <p:cNvPr id="6" name="矩形 5">
              <a:extLst>
                <a:ext uri="{FF2B5EF4-FFF2-40B4-BE49-F238E27FC236}">
                  <a16:creationId xmlns:a16="http://schemas.microsoft.com/office/drawing/2014/main" id="{5883BB93-7F2E-4FB5-9304-5903CF4CC5A3}"/>
                </a:ext>
              </a:extLst>
            </p:cNvPr>
            <p:cNvSpPr/>
            <p:nvPr/>
          </p:nvSpPr>
          <p:spPr>
            <a:xfrm>
              <a:off x="683568" y="4941168"/>
              <a:ext cx="2657779" cy="307777"/>
            </a:xfrm>
            <a:prstGeom prst="rect">
              <a:avLst/>
            </a:prstGeom>
          </p:spPr>
          <p:txBody>
            <a:bodyPr wrap="none">
              <a:spAutoFit/>
            </a:bodyPr>
            <a:lstStyle/>
            <a:p>
              <a:r>
                <a:rPr lang="en-US" altLang="zh-CN" sz="1400" dirty="0"/>
                <a:t>word 1:    V1={v11, v12, …, v1n}</a:t>
              </a:r>
              <a:endParaRPr lang="en-US" sz="1400" dirty="0"/>
            </a:p>
          </p:txBody>
        </p:sp>
        <p:sp>
          <p:nvSpPr>
            <p:cNvPr id="16" name="矩形 15">
              <a:extLst>
                <a:ext uri="{FF2B5EF4-FFF2-40B4-BE49-F238E27FC236}">
                  <a16:creationId xmlns:a16="http://schemas.microsoft.com/office/drawing/2014/main" id="{EB5B1F04-4903-4D85-9CFC-3CE0DDAC760E}"/>
                </a:ext>
              </a:extLst>
            </p:cNvPr>
            <p:cNvSpPr/>
            <p:nvPr/>
          </p:nvSpPr>
          <p:spPr>
            <a:xfrm>
              <a:off x="683568" y="5229200"/>
              <a:ext cx="2912913" cy="1169551"/>
            </a:xfrm>
            <a:prstGeom prst="rect">
              <a:avLst/>
            </a:prstGeom>
          </p:spPr>
          <p:txBody>
            <a:bodyPr wrap="none">
              <a:spAutoFit/>
            </a:bodyPr>
            <a:lstStyle/>
            <a:p>
              <a:r>
                <a:rPr lang="en-US" altLang="zh-CN" sz="1400" dirty="0"/>
                <a:t>word 2:    V2={v21, v22, …, v2n}</a:t>
              </a:r>
              <a:endParaRPr lang="en-US" sz="1400" dirty="0"/>
            </a:p>
            <a:p>
              <a:r>
                <a:rPr lang="en-US" sz="1400" dirty="0"/>
                <a:t>.</a:t>
              </a:r>
            </a:p>
            <a:p>
              <a:r>
                <a:rPr lang="en-US" sz="1400" dirty="0"/>
                <a:t>.</a:t>
              </a:r>
            </a:p>
            <a:p>
              <a:r>
                <a:rPr lang="en-US" sz="1400" dirty="0"/>
                <a:t>.</a:t>
              </a:r>
            </a:p>
            <a:p>
              <a:r>
                <a:rPr lang="en-US" sz="1400" dirty="0"/>
                <a:t>word m:    </a:t>
              </a:r>
              <a:r>
                <a:rPr lang="en-US" sz="1400" dirty="0" err="1"/>
                <a:t>Vm</a:t>
              </a:r>
              <a:r>
                <a:rPr lang="en-US" sz="1400" dirty="0"/>
                <a:t>={vm1, vm2, …, </a:t>
              </a:r>
              <a:r>
                <a:rPr lang="en-US" sz="1400" dirty="0" err="1"/>
                <a:t>vmn</a:t>
              </a:r>
              <a:r>
                <a:rPr lang="en-US" sz="1400" dirty="0"/>
                <a:t>}</a:t>
              </a:r>
            </a:p>
          </p:txBody>
        </p:sp>
      </p:grpSp>
      <p:sp>
        <p:nvSpPr>
          <p:cNvPr id="17" name="箭头: 右 16">
            <a:extLst>
              <a:ext uri="{FF2B5EF4-FFF2-40B4-BE49-F238E27FC236}">
                <a16:creationId xmlns:a16="http://schemas.microsoft.com/office/drawing/2014/main" id="{6DC402DB-2F85-4D8E-95E3-7D8DBBA37F29}"/>
              </a:ext>
            </a:extLst>
          </p:cNvPr>
          <p:cNvSpPr/>
          <p:nvPr/>
        </p:nvSpPr>
        <p:spPr>
          <a:xfrm>
            <a:off x="3059832" y="5098053"/>
            <a:ext cx="348519" cy="241683"/>
          </a:xfrm>
          <a:prstGeom prst="rightArrow">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nvGrpSpPr>
          <p:cNvPr id="21" name="组合 20">
            <a:extLst>
              <a:ext uri="{FF2B5EF4-FFF2-40B4-BE49-F238E27FC236}">
                <a16:creationId xmlns:a16="http://schemas.microsoft.com/office/drawing/2014/main" id="{B8CD2F42-AE0E-4B32-B7B9-9380DFBD9E94}"/>
              </a:ext>
            </a:extLst>
          </p:cNvPr>
          <p:cNvGrpSpPr/>
          <p:nvPr/>
        </p:nvGrpSpPr>
        <p:grpSpPr>
          <a:xfrm>
            <a:off x="3597307" y="4653136"/>
            <a:ext cx="1620957" cy="1600438"/>
            <a:chOff x="3730310" y="4941168"/>
            <a:chExt cx="1620957" cy="1600438"/>
          </a:xfrm>
        </p:grpSpPr>
        <p:sp>
          <p:nvSpPr>
            <p:cNvPr id="8" name="左中括号 7">
              <a:extLst>
                <a:ext uri="{FF2B5EF4-FFF2-40B4-BE49-F238E27FC236}">
                  <a16:creationId xmlns:a16="http://schemas.microsoft.com/office/drawing/2014/main" id="{AA67DED4-0861-4D8F-99AA-C23F893E2892}"/>
                </a:ext>
              </a:extLst>
            </p:cNvPr>
            <p:cNvSpPr/>
            <p:nvPr/>
          </p:nvSpPr>
          <p:spPr>
            <a:xfrm>
              <a:off x="3752093" y="4975920"/>
              <a:ext cx="171835" cy="1303695"/>
            </a:xfrm>
            <a:prstGeom prst="leftBracket">
              <a:avLst/>
            </a:prstGeom>
            <a:ln w="19050">
              <a:solidFill>
                <a:schemeClr val="tx1"/>
              </a:solidFill>
              <a:headEnd type="none" w="med" len="med"/>
              <a:tailEnd type="none" w="med" len="med"/>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sp>
          <p:nvSpPr>
            <p:cNvPr id="18" name="右中括号 17">
              <a:extLst>
                <a:ext uri="{FF2B5EF4-FFF2-40B4-BE49-F238E27FC236}">
                  <a16:creationId xmlns:a16="http://schemas.microsoft.com/office/drawing/2014/main" id="{96929AFE-F064-4DB9-AAA9-6F6FB2EBCA06}"/>
                </a:ext>
              </a:extLst>
            </p:cNvPr>
            <p:cNvSpPr/>
            <p:nvPr/>
          </p:nvSpPr>
          <p:spPr>
            <a:xfrm>
              <a:off x="5120245" y="4975919"/>
              <a:ext cx="171835" cy="1303695"/>
            </a:xfrm>
            <a:prstGeom prst="rightBracket">
              <a:avLst/>
            </a:prstGeom>
            <a:ln w="19050">
              <a:solidFill>
                <a:schemeClr val="tx1"/>
              </a:solidFill>
              <a:headEnd type="none" w="med" len="med"/>
              <a:tailEnd type="none" w="med" len="med"/>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sp>
          <p:nvSpPr>
            <p:cNvPr id="19" name="矩形 18">
              <a:extLst>
                <a:ext uri="{FF2B5EF4-FFF2-40B4-BE49-F238E27FC236}">
                  <a16:creationId xmlns:a16="http://schemas.microsoft.com/office/drawing/2014/main" id="{4C7F3CD4-4B21-4072-9064-85A72DBFB511}"/>
                </a:ext>
              </a:extLst>
            </p:cNvPr>
            <p:cNvSpPr/>
            <p:nvPr/>
          </p:nvSpPr>
          <p:spPr>
            <a:xfrm>
              <a:off x="3730310" y="4941168"/>
              <a:ext cx="1620957" cy="1600438"/>
            </a:xfrm>
            <a:prstGeom prst="rect">
              <a:avLst/>
            </a:prstGeom>
          </p:spPr>
          <p:txBody>
            <a:bodyPr wrap="none">
              <a:spAutoFit/>
            </a:bodyPr>
            <a:lstStyle/>
            <a:p>
              <a:r>
                <a:rPr lang="en-US" altLang="zh-CN" sz="1400" dirty="0"/>
                <a:t>v11, v12, …,   v1n</a:t>
              </a:r>
            </a:p>
            <a:p>
              <a:r>
                <a:rPr lang="en-US" altLang="zh-CN" sz="1400" dirty="0"/>
                <a:t>v21, v22, …,   v2n</a:t>
              </a:r>
            </a:p>
            <a:p>
              <a:r>
                <a:rPr lang="en-US" sz="1400" dirty="0"/>
                <a:t>.       .                  .</a:t>
              </a:r>
            </a:p>
            <a:p>
              <a:r>
                <a:rPr lang="en-US" sz="1400" dirty="0"/>
                <a:t>.            .             .</a:t>
              </a:r>
            </a:p>
            <a:p>
              <a:r>
                <a:rPr lang="en-US" sz="1400" dirty="0"/>
                <a:t>.                 .        .</a:t>
              </a:r>
            </a:p>
            <a:p>
              <a:r>
                <a:rPr lang="en-US" altLang="zh-CN" sz="1400" dirty="0"/>
                <a:t>vm1, vm2, …, </a:t>
              </a:r>
              <a:r>
                <a:rPr lang="en-US" altLang="zh-CN" sz="1400" dirty="0" err="1"/>
                <a:t>vmn</a:t>
              </a:r>
              <a:endParaRPr lang="en-US" sz="1400" dirty="0"/>
            </a:p>
            <a:p>
              <a:endParaRPr lang="en-US" sz="1400" dirty="0"/>
            </a:p>
          </p:txBody>
        </p:sp>
      </p:grpSp>
      <p:sp>
        <p:nvSpPr>
          <p:cNvPr id="22" name="箭头: 右 21">
            <a:extLst>
              <a:ext uri="{FF2B5EF4-FFF2-40B4-BE49-F238E27FC236}">
                <a16:creationId xmlns:a16="http://schemas.microsoft.com/office/drawing/2014/main" id="{835490DF-B826-4A8B-8123-28170044EE7D}"/>
              </a:ext>
            </a:extLst>
          </p:cNvPr>
          <p:cNvSpPr/>
          <p:nvPr/>
        </p:nvSpPr>
        <p:spPr>
          <a:xfrm>
            <a:off x="5292080" y="5098053"/>
            <a:ext cx="348519" cy="241683"/>
          </a:xfrm>
          <a:prstGeom prst="rightArrow">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35D5EB32-CA7E-4244-A9EF-4EFFE0B1F500}"/>
                  </a:ext>
                </a:extLst>
              </p:cNvPr>
              <p:cNvSpPr txBox="1"/>
              <p:nvPr/>
            </p:nvSpPr>
            <p:spPr>
              <a:xfrm>
                <a:off x="5709576" y="4966072"/>
                <a:ext cx="1087605" cy="4829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𝑉</m:t>
                      </m:r>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nary>
                            <m:naryPr>
                              <m:chr m:val="∑"/>
                              <m:ctrlPr>
                                <a:rPr lang="en-US" sz="1600" b="0" i="1" smtClean="0">
                                  <a:latin typeface="Cambria Math" panose="02040503050406030204" pitchFamily="18" charset="0"/>
                                </a:rPr>
                              </m:ctrlPr>
                            </m:naryPr>
                            <m:sub>
                              <m:r>
                                <m:rPr>
                                  <m:brk m:alnAt="23"/>
                                </m:rPr>
                                <a:rPr lang="en-US" sz="1600" b="0" i="1" smtClean="0">
                                  <a:latin typeface="Cambria Math" panose="02040503050406030204" pitchFamily="18" charset="0"/>
                                </a:rPr>
                                <m:t>𝑖</m:t>
                              </m:r>
                              <m:r>
                                <a:rPr lang="en-US" sz="1600" b="0" i="1" smtClean="0">
                                  <a:latin typeface="Cambria Math" panose="02040503050406030204" pitchFamily="18" charset="0"/>
                                </a:rPr>
                                <m:t>=1</m:t>
                              </m:r>
                            </m:sub>
                            <m:sup>
                              <m:r>
                                <a:rPr lang="en-US" sz="1600" b="0" i="1" smtClean="0">
                                  <a:latin typeface="Cambria Math" panose="02040503050406030204" pitchFamily="18" charset="0"/>
                                </a:rPr>
                                <m:t>𝑚</m:t>
                              </m:r>
                            </m:sup>
                            <m:e>
                              <m:r>
                                <a:rPr lang="en-US" sz="1600" b="0" i="1" smtClean="0">
                                  <a:latin typeface="Cambria Math" panose="02040503050406030204" pitchFamily="18" charset="0"/>
                                </a:rPr>
                                <m:t>𝑉𝑖</m:t>
                              </m:r>
                            </m:e>
                          </m:nary>
                        </m:num>
                        <m:den>
                          <m:r>
                            <a:rPr lang="en-US" sz="1600" b="0" i="1" smtClean="0">
                              <a:latin typeface="Cambria Math" panose="02040503050406030204" pitchFamily="18" charset="0"/>
                            </a:rPr>
                            <m:t>𝑚</m:t>
                          </m:r>
                        </m:den>
                      </m:f>
                    </m:oMath>
                  </m:oMathPara>
                </a14:m>
                <a:endParaRPr lang="en-US" sz="1600" dirty="0"/>
              </a:p>
            </p:txBody>
          </p:sp>
        </mc:Choice>
        <mc:Fallback xmlns="">
          <p:sp>
            <p:nvSpPr>
              <p:cNvPr id="23" name="文本框 22">
                <a:extLst>
                  <a:ext uri="{FF2B5EF4-FFF2-40B4-BE49-F238E27FC236}">
                    <a16:creationId xmlns:a16="http://schemas.microsoft.com/office/drawing/2014/main" id="{35D5EB32-CA7E-4244-A9EF-4EFFE0B1F500}"/>
                  </a:ext>
                </a:extLst>
              </p:cNvPr>
              <p:cNvSpPr txBox="1">
                <a:spLocks noRot="1" noChangeAspect="1" noMove="1" noResize="1" noEditPoints="1" noAdjustHandles="1" noChangeArrowheads="1" noChangeShapeType="1" noTextEdit="1"/>
              </p:cNvSpPr>
              <p:nvPr/>
            </p:nvSpPr>
            <p:spPr>
              <a:xfrm>
                <a:off x="5709576" y="4966072"/>
                <a:ext cx="1087605" cy="482953"/>
              </a:xfrm>
              <a:prstGeom prst="rect">
                <a:avLst/>
              </a:prstGeom>
              <a:blipFill>
                <a:blip r:embed="rId6"/>
                <a:stretch>
                  <a:fillRect/>
                </a:stretch>
              </a:blipFill>
            </p:spPr>
            <p:txBody>
              <a:bodyPr/>
              <a:lstStyle/>
              <a:p>
                <a:r>
                  <a:rPr lang="en-US">
                    <a:noFill/>
                  </a:rPr>
                  <a:t> </a:t>
                </a:r>
              </a:p>
            </p:txBody>
          </p:sp>
        </mc:Fallback>
      </mc:AlternateContent>
      <p:sp>
        <p:nvSpPr>
          <p:cNvPr id="24" name="箭头: 右 23">
            <a:extLst>
              <a:ext uri="{FF2B5EF4-FFF2-40B4-BE49-F238E27FC236}">
                <a16:creationId xmlns:a16="http://schemas.microsoft.com/office/drawing/2014/main" id="{FBCE7E1A-81D6-456E-9CAE-ED4A335F45D0}"/>
              </a:ext>
            </a:extLst>
          </p:cNvPr>
          <p:cNvSpPr/>
          <p:nvPr/>
        </p:nvSpPr>
        <p:spPr>
          <a:xfrm>
            <a:off x="6939974" y="5098053"/>
            <a:ext cx="348519" cy="241683"/>
          </a:xfrm>
          <a:prstGeom prst="rightArrow">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8A838D70-E5F6-45B3-AAFD-D7BC074FBD90}"/>
                  </a:ext>
                </a:extLst>
              </p:cNvPr>
              <p:cNvSpPr txBox="1"/>
              <p:nvPr/>
            </p:nvSpPr>
            <p:spPr>
              <a:xfrm>
                <a:off x="7380400" y="5044362"/>
                <a:ext cx="1584088" cy="404663"/>
              </a:xfrm>
              <a:prstGeom prst="rect">
                <a:avLst/>
              </a:prstGeom>
              <a:noFill/>
            </p:spPr>
            <p:txBody>
              <a:bodyPr wrap="none" lIns="0" tIns="0" rIns="0" bIns="0" rtlCol="0">
                <a:spAutoFit/>
              </a:bodyPr>
              <a:lstStyle/>
              <a:p>
                <a:r>
                  <a:rPr lang="en-US" sz="1600" b="0" i="1" dirty="0"/>
                  <a:t>WScore</a:t>
                </a:r>
                <a14:m>
                  <m:oMath xmlns:m="http://schemas.openxmlformats.org/officeDocument/2006/math">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𝑉𝑖</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𝑉𝑗</m:t>
                        </m:r>
                      </m:num>
                      <m:den>
                        <m:d>
                          <m:dPr>
                            <m:begChr m:val="|"/>
                            <m:endChr m:val="|"/>
                            <m:ctrlPr>
                              <a:rPr lang="en-US" sz="1600" b="0" i="1" smtClean="0">
                                <a:latin typeface="Cambria Math" panose="02040503050406030204" pitchFamily="18" charset="0"/>
                              </a:rPr>
                            </m:ctrlPr>
                          </m:dPr>
                          <m:e>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𝑉𝑖</m:t>
                                </m:r>
                              </m:e>
                            </m:d>
                          </m:e>
                        </m:d>
                        <m:r>
                          <a:rPr lang="en-US" sz="1600" b="0" i="1" smtClean="0">
                            <a:latin typeface="Cambria Math" panose="02040503050406030204" pitchFamily="18" charset="0"/>
                          </a:rPr>
                          <m:t>||</m:t>
                        </m:r>
                        <m:r>
                          <a:rPr lang="en-US" sz="1600" b="0" i="1" smtClean="0">
                            <a:latin typeface="Cambria Math" panose="02040503050406030204" pitchFamily="18" charset="0"/>
                          </a:rPr>
                          <m:t>𝑉𝑗</m:t>
                        </m:r>
                        <m:r>
                          <a:rPr lang="en-US" sz="1600" b="0" i="1" smtClean="0">
                            <a:latin typeface="Cambria Math" panose="02040503050406030204" pitchFamily="18" charset="0"/>
                          </a:rPr>
                          <m:t>||</m:t>
                        </m:r>
                      </m:den>
                    </m:f>
                  </m:oMath>
                </a14:m>
                <a:endParaRPr lang="en-US" sz="1600" dirty="0"/>
              </a:p>
            </p:txBody>
          </p:sp>
        </mc:Choice>
        <mc:Fallback xmlns="">
          <p:sp>
            <p:nvSpPr>
              <p:cNvPr id="25" name="文本框 24">
                <a:extLst>
                  <a:ext uri="{FF2B5EF4-FFF2-40B4-BE49-F238E27FC236}">
                    <a16:creationId xmlns:a16="http://schemas.microsoft.com/office/drawing/2014/main" id="{8A838D70-E5F6-45B3-AAFD-D7BC074FBD90}"/>
                  </a:ext>
                </a:extLst>
              </p:cNvPr>
              <p:cNvSpPr txBox="1">
                <a:spLocks noRot="1" noChangeAspect="1" noMove="1" noResize="1" noEditPoints="1" noAdjustHandles="1" noChangeArrowheads="1" noChangeShapeType="1" noTextEdit="1"/>
              </p:cNvSpPr>
              <p:nvPr/>
            </p:nvSpPr>
            <p:spPr>
              <a:xfrm>
                <a:off x="7380400" y="5044362"/>
                <a:ext cx="1584088" cy="404663"/>
              </a:xfrm>
              <a:prstGeom prst="rect">
                <a:avLst/>
              </a:prstGeom>
              <a:blipFill>
                <a:blip r:embed="rId7"/>
                <a:stretch>
                  <a:fillRect l="-8077" t="-1493" r="-1154" b="-11940"/>
                </a:stretch>
              </a:blipFill>
            </p:spPr>
            <p:txBody>
              <a:bodyPr/>
              <a:lstStyle/>
              <a:p>
                <a:r>
                  <a:rPr lang="en-US">
                    <a:noFill/>
                  </a:rPr>
                  <a:t> </a:t>
                </a:r>
              </a:p>
            </p:txBody>
          </p:sp>
        </mc:Fallback>
      </mc:AlternateContent>
      <p:sp>
        <p:nvSpPr>
          <p:cNvPr id="26" name="矩形 25">
            <a:extLst>
              <a:ext uri="{FF2B5EF4-FFF2-40B4-BE49-F238E27FC236}">
                <a16:creationId xmlns:a16="http://schemas.microsoft.com/office/drawing/2014/main" id="{1D95E949-959A-44CA-B3C9-E31E3EFDB15A}"/>
              </a:ext>
            </a:extLst>
          </p:cNvPr>
          <p:cNvSpPr/>
          <p:nvPr/>
        </p:nvSpPr>
        <p:spPr>
          <a:xfrm>
            <a:off x="59462" y="6429791"/>
            <a:ext cx="8905026" cy="261610"/>
          </a:xfrm>
          <a:prstGeom prst="rect">
            <a:avLst/>
          </a:prstGeom>
        </p:spPr>
        <p:txBody>
          <a:bodyPr wrap="square">
            <a:spAutoFit/>
          </a:bodyPr>
          <a:lstStyle/>
          <a:p>
            <a:pPr marL="171450" indent="-171450">
              <a:buFont typeface="Wingdings" panose="05000000000000000000" pitchFamily="2" charset="2"/>
              <a:buChar char="§"/>
            </a:pPr>
            <a:r>
              <a:rPr lang="en-US" sz="1100" dirty="0"/>
              <a:t>Distributed representations of words and phrases and their compositionality, in Advances in neural information processing systems, 2013.</a:t>
            </a:r>
          </a:p>
        </p:txBody>
      </p:sp>
    </p:spTree>
    <p:extLst>
      <p:ext uri="{BB962C8B-B14F-4D97-AF65-F5344CB8AC3E}">
        <p14:creationId xmlns:p14="http://schemas.microsoft.com/office/powerpoint/2010/main" val="1605841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4"/>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animBg="1"/>
      <p:bldP spid="17" grpId="0" animBg="1"/>
      <p:bldP spid="22" grpId="0" animBg="1"/>
      <p:bldP spid="23" grpId="0"/>
      <p:bldP spid="24" grpId="0" animBg="1"/>
      <p:bldP spid="25" grpId="0"/>
    </p:bldLst>
  </p:timing>
</p:sld>
</file>

<file path=ppt/theme/theme1.xml><?xml version="1.0" encoding="utf-8"?>
<a:theme xmlns:a="http://schemas.openxmlformats.org/drawingml/2006/main" name="Navy">
  <a:themeElements>
    <a:clrScheme name="Nav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vy">
      <a:majorFont>
        <a:latin typeface="黑体"/>
        <a:ea typeface="黑体"/>
        <a:cs typeface="黑体"/>
      </a:majorFont>
      <a:minorFont>
        <a:latin typeface="Times New Roman"/>
        <a:ea typeface="黑体"/>
        <a:cs typeface="黑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22225">
          <a:tailEnd type="triangle"/>
        </a:ln>
      </a:spPr>
      <a:bodyPr/>
      <a:lstStyle/>
      <a:style>
        <a:lnRef idx="2">
          <a:schemeClr val="accent6"/>
        </a:lnRef>
        <a:fillRef idx="0">
          <a:schemeClr val="accent6"/>
        </a:fillRef>
        <a:effectRef idx="1">
          <a:schemeClr val="accent6"/>
        </a:effectRef>
        <a:fontRef idx="minor">
          <a:schemeClr val="tx1"/>
        </a:fontRef>
      </a:style>
    </a:lnDef>
  </a:objectDefaults>
  <a:extraClrSchemeLst>
    <a:extraClrScheme>
      <a:clrScheme name="Nav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vy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vy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vy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vy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vy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vy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vy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vy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vy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vy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vy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79668</TotalTime>
  <Words>1278</Words>
  <Application>Microsoft Office PowerPoint</Application>
  <PresentationFormat>全屏显示(4:3)</PresentationFormat>
  <Paragraphs>160</Paragraphs>
  <Slides>16</Slides>
  <Notes>16</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16</vt:i4>
      </vt:variant>
    </vt:vector>
  </HeadingPairs>
  <TitlesOfParts>
    <vt:vector size="27" baseType="lpstr">
      <vt:lpstr>黑体</vt:lpstr>
      <vt:lpstr>Cambria Math</vt:lpstr>
      <vt:lpstr>宋体</vt:lpstr>
      <vt:lpstr>Wingdings</vt:lpstr>
      <vt:lpstr>Arial</vt:lpstr>
      <vt:lpstr>华文楷体</vt:lpstr>
      <vt:lpstr>楷体_GB2312</vt:lpstr>
      <vt:lpstr>微软雅黑</vt:lpstr>
      <vt:lpstr>Times New Roman</vt:lpstr>
      <vt:lpstr>ＭＳ Ｐゴシック</vt:lpstr>
      <vt:lpstr>Navy</vt:lpstr>
      <vt:lpstr> 基于嵌入模型的混合式软件缺陷关联方法</vt:lpstr>
      <vt:lpstr>PowerPoint 演示文稿</vt:lpstr>
      <vt:lpstr>PowerPoint 演示文稿</vt:lpstr>
      <vt:lpstr>PowerPoint 演示文稿</vt:lpstr>
      <vt:lpstr>PowerPoint 演示文稿</vt:lpstr>
      <vt:lpstr>PowerPoint 演示文稿</vt:lpstr>
      <vt:lpstr>方法介绍</vt:lpstr>
      <vt:lpstr>TF-IDF子方法</vt:lpstr>
      <vt:lpstr>WE子方法</vt:lpstr>
      <vt:lpstr>DE子方法</vt:lpstr>
      <vt:lpstr>评价实验</vt:lpstr>
      <vt:lpstr>实验结果</vt:lpstr>
      <vt:lpstr>实验结果</vt:lpstr>
      <vt:lpstr>实验结果</vt:lpstr>
      <vt:lpstr>实验结果</vt:lpstr>
      <vt:lpstr>基于嵌入模型的混合式软件缺陷关联方法</vt:lpstr>
    </vt:vector>
  </TitlesOfParts>
  <Company>choxp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WWW.SOPPT.CN</dc:title>
  <dc:creator>jixue</dc:creator>
  <cp:lastModifiedBy>young1991</cp:lastModifiedBy>
  <cp:revision>3809</cp:revision>
  <dcterms:created xsi:type="dcterms:W3CDTF">2009-07-18T09:02:35Z</dcterms:created>
  <dcterms:modified xsi:type="dcterms:W3CDTF">2018-11-24T01:35:34Z</dcterms:modified>
</cp:coreProperties>
</file>